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8"/>
  </p:notesMasterIdLst>
  <p:sldIdLst>
    <p:sldId id="264" r:id="rId2"/>
    <p:sldId id="257" r:id="rId3"/>
    <p:sldId id="263" r:id="rId4"/>
    <p:sldId id="386" r:id="rId5"/>
    <p:sldId id="384" r:id="rId6"/>
    <p:sldId id="317" r:id="rId7"/>
    <p:sldId id="385" r:id="rId8"/>
    <p:sldId id="388" r:id="rId9"/>
    <p:sldId id="337" r:id="rId10"/>
    <p:sldId id="362" r:id="rId11"/>
    <p:sldId id="387" r:id="rId12"/>
    <p:sldId id="332" r:id="rId13"/>
    <p:sldId id="345" r:id="rId14"/>
    <p:sldId id="346" r:id="rId15"/>
    <p:sldId id="347" r:id="rId16"/>
    <p:sldId id="348" r:id="rId17"/>
    <p:sldId id="378" r:id="rId18"/>
    <p:sldId id="379" r:id="rId19"/>
    <p:sldId id="380" r:id="rId20"/>
    <p:sldId id="381" r:id="rId21"/>
    <p:sldId id="382" r:id="rId22"/>
    <p:sldId id="358" r:id="rId23"/>
    <p:sldId id="383" r:id="rId24"/>
    <p:sldId id="359" r:id="rId25"/>
    <p:sldId id="360" r:id="rId26"/>
    <p:sldId id="341" r:id="rId27"/>
    <p:sldId id="339" r:id="rId28"/>
    <p:sldId id="340" r:id="rId29"/>
    <p:sldId id="389" r:id="rId30"/>
    <p:sldId id="390" r:id="rId31"/>
    <p:sldId id="391" r:id="rId32"/>
    <p:sldId id="392" r:id="rId33"/>
    <p:sldId id="393" r:id="rId34"/>
    <p:sldId id="394" r:id="rId35"/>
    <p:sldId id="342" r:id="rId36"/>
    <p:sldId id="370" r:id="rId37"/>
    <p:sldId id="369" r:id="rId38"/>
    <p:sldId id="368" r:id="rId39"/>
    <p:sldId id="336" r:id="rId40"/>
    <p:sldId id="373" r:id="rId41"/>
    <p:sldId id="372" r:id="rId42"/>
    <p:sldId id="371" r:id="rId43"/>
    <p:sldId id="374" r:id="rId44"/>
    <p:sldId id="375" r:id="rId45"/>
    <p:sldId id="376" r:id="rId46"/>
    <p:sldId id="316" r:id="rId47"/>
  </p:sldIdLst>
  <p:sldSz cx="9144000" cy="6858000" type="screen4x3"/>
  <p:notesSz cx="6858000" cy="9144000"/>
  <p:defaultTextStyle>
    <a:defPPr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icoletta Calchi" initials="NC" lastIdx="1" clrIdx="0">
    <p:extLst>
      <p:ext uri="{19B8F6BF-5375-455C-9EA6-DF929625EA0E}">
        <p15:presenceInfo xmlns:p15="http://schemas.microsoft.com/office/powerpoint/2012/main" userId="7569df5d327894b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28FA5"/>
    <a:srgbClr val="4BACC6"/>
    <a:srgbClr val="BFBFBF"/>
    <a:srgbClr val="8064A2"/>
    <a:srgbClr val="9BBB59"/>
    <a:srgbClr val="C0504D"/>
    <a:srgbClr val="E7E7E7"/>
    <a:srgbClr val="00A6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0F951FF-9BB9-C8F9-BF96-3D43DCB977ED}" v="785" dt="2021-04-19T14:30:28.17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840"/>
    <p:restoredTop sz="93964" autoAdjust="0"/>
  </p:normalViewPr>
  <p:slideViewPr>
    <p:cSldViewPr snapToGrid="0">
      <p:cViewPr>
        <p:scale>
          <a:sx n="130" d="100"/>
          <a:sy n="130" d="100"/>
        </p:scale>
        <p:origin x="880" y="14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55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commentAuthors" Target="comment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icoló Bruna" userId="S::10601323@polimi.it::cb50c996-c13d-4cc3-9a40-434ae2a13164" providerId="AD" clId="Web-{E0F951FF-9BB9-C8F9-BF96-3D43DCB977ED}"/>
    <pc:docChg chg="delSld modSld">
      <pc:chgData name="Nicoló Bruna" userId="S::10601323@polimi.it::cb50c996-c13d-4cc3-9a40-434ae2a13164" providerId="AD" clId="Web-{E0F951FF-9BB9-C8F9-BF96-3D43DCB977ED}" dt="2021-04-19T14:30:28.171" v="393" actId="20577"/>
      <pc:docMkLst>
        <pc:docMk/>
      </pc:docMkLst>
      <pc:sldChg chg="modSp">
        <pc:chgData name="Nicoló Bruna" userId="S::10601323@polimi.it::cb50c996-c13d-4cc3-9a40-434ae2a13164" providerId="AD" clId="Web-{E0F951FF-9BB9-C8F9-BF96-3D43DCB977ED}" dt="2021-04-19T14:30:28.171" v="393" actId="20577"/>
        <pc:sldMkLst>
          <pc:docMk/>
          <pc:sldMk cId="4102302403" sldId="263"/>
        </pc:sldMkLst>
        <pc:spChg chg="mod">
          <ac:chgData name="Nicoló Bruna" userId="S::10601323@polimi.it::cb50c996-c13d-4cc3-9a40-434ae2a13164" providerId="AD" clId="Web-{E0F951FF-9BB9-C8F9-BF96-3D43DCB977ED}" dt="2021-04-19T14:30:28.171" v="393" actId="20577"/>
          <ac:spMkLst>
            <pc:docMk/>
            <pc:sldMk cId="4102302403" sldId="263"/>
            <ac:spMk id="3" creationId="{00000000-0000-0000-0000-000000000000}"/>
          </ac:spMkLst>
        </pc:spChg>
      </pc:sldChg>
      <pc:sldChg chg="del">
        <pc:chgData name="Nicoló Bruna" userId="S::10601323@polimi.it::cb50c996-c13d-4cc3-9a40-434ae2a13164" providerId="AD" clId="Web-{E0F951FF-9BB9-C8F9-BF96-3D43DCB977ED}" dt="2021-04-19T14:14:37.363" v="378"/>
        <pc:sldMkLst>
          <pc:docMk/>
          <pc:sldMk cId="3706358720" sldId="315"/>
        </pc:sldMkLst>
      </pc:sldChg>
      <pc:sldChg chg="modSp">
        <pc:chgData name="Nicoló Bruna" userId="S::10601323@polimi.it::cb50c996-c13d-4cc3-9a40-434ae2a13164" providerId="AD" clId="Web-{E0F951FF-9BB9-C8F9-BF96-3D43DCB977ED}" dt="2021-04-19T14:14:57.848" v="382" actId="20577"/>
        <pc:sldMkLst>
          <pc:docMk/>
          <pc:sldMk cId="2844929208" sldId="317"/>
        </pc:sldMkLst>
        <pc:spChg chg="mod">
          <ac:chgData name="Nicoló Bruna" userId="S::10601323@polimi.it::cb50c996-c13d-4cc3-9a40-434ae2a13164" providerId="AD" clId="Web-{E0F951FF-9BB9-C8F9-BF96-3D43DCB977ED}" dt="2021-04-19T14:14:57.848" v="382" actId="20577"/>
          <ac:spMkLst>
            <pc:docMk/>
            <pc:sldMk cId="2844929208" sldId="317"/>
            <ac:spMk id="5" creationId="{B9B106FA-FC95-F548-A3A1-EF57FFB3D6B7}"/>
          </ac:spMkLst>
        </pc:spChg>
      </pc:sldChg>
      <pc:sldChg chg="modSp">
        <pc:chgData name="Nicoló Bruna" userId="S::10601323@polimi.it::cb50c996-c13d-4cc3-9a40-434ae2a13164" providerId="AD" clId="Web-{E0F951FF-9BB9-C8F9-BF96-3D43DCB977ED}" dt="2021-04-19T13:40:08.926" v="83" actId="20577"/>
        <pc:sldMkLst>
          <pc:docMk/>
          <pc:sldMk cId="486171899" sldId="333"/>
        </pc:sldMkLst>
        <pc:spChg chg="mod">
          <ac:chgData name="Nicoló Bruna" userId="S::10601323@polimi.it::cb50c996-c13d-4cc3-9a40-434ae2a13164" providerId="AD" clId="Web-{E0F951FF-9BB9-C8F9-BF96-3D43DCB977ED}" dt="2021-04-19T13:40:08.926" v="83" actId="20577"/>
          <ac:spMkLst>
            <pc:docMk/>
            <pc:sldMk cId="486171899" sldId="333"/>
            <ac:spMk id="5" creationId="{B9B106FA-FC95-F548-A3A1-EF57FFB3D6B7}"/>
          </ac:spMkLst>
        </pc:spChg>
      </pc:sldChg>
      <pc:sldChg chg="modSp">
        <pc:chgData name="Nicoló Bruna" userId="S::10601323@polimi.it::cb50c996-c13d-4cc3-9a40-434ae2a13164" providerId="AD" clId="Web-{E0F951FF-9BB9-C8F9-BF96-3D43DCB977ED}" dt="2021-04-19T14:13:27.126" v="374" actId="20577"/>
        <pc:sldMkLst>
          <pc:docMk/>
          <pc:sldMk cId="2709970284" sldId="335"/>
        </pc:sldMkLst>
        <pc:spChg chg="mod">
          <ac:chgData name="Nicoló Bruna" userId="S::10601323@polimi.it::cb50c996-c13d-4cc3-9a40-434ae2a13164" providerId="AD" clId="Web-{E0F951FF-9BB9-C8F9-BF96-3D43DCB977ED}" dt="2021-04-19T14:13:27.126" v="374" actId="20577"/>
          <ac:spMkLst>
            <pc:docMk/>
            <pc:sldMk cId="2709970284" sldId="335"/>
            <ac:spMk id="5" creationId="{B9B106FA-FC95-F548-A3A1-EF57FFB3D6B7}"/>
          </ac:spMkLst>
        </pc:spChg>
      </pc:sldChg>
      <pc:sldChg chg="modSp">
        <pc:chgData name="Nicoló Bruna" userId="S::10601323@polimi.it::cb50c996-c13d-4cc3-9a40-434ae2a13164" providerId="AD" clId="Web-{E0F951FF-9BB9-C8F9-BF96-3D43DCB977ED}" dt="2021-04-19T14:02:47.670" v="306" actId="20577"/>
        <pc:sldMkLst>
          <pc:docMk/>
          <pc:sldMk cId="1613241045" sldId="336"/>
        </pc:sldMkLst>
        <pc:spChg chg="mod">
          <ac:chgData name="Nicoló Bruna" userId="S::10601323@polimi.it::cb50c996-c13d-4cc3-9a40-434ae2a13164" providerId="AD" clId="Web-{E0F951FF-9BB9-C8F9-BF96-3D43DCB977ED}" dt="2021-04-19T14:02:47.670" v="306" actId="20577"/>
          <ac:spMkLst>
            <pc:docMk/>
            <pc:sldMk cId="1613241045" sldId="336"/>
            <ac:spMk id="5" creationId="{B9B106FA-FC95-F548-A3A1-EF57FFB3D6B7}"/>
          </ac:spMkLst>
        </pc:spChg>
      </pc:sldChg>
      <pc:sldChg chg="modSp">
        <pc:chgData name="Nicoló Bruna" userId="S::10601323@polimi.it::cb50c996-c13d-4cc3-9a40-434ae2a13164" providerId="AD" clId="Web-{E0F951FF-9BB9-C8F9-BF96-3D43DCB977ED}" dt="2021-04-19T14:15:09.895" v="385" actId="20577"/>
        <pc:sldMkLst>
          <pc:docMk/>
          <pc:sldMk cId="1627840713" sldId="337"/>
        </pc:sldMkLst>
        <pc:spChg chg="mod">
          <ac:chgData name="Nicoló Bruna" userId="S::10601323@polimi.it::cb50c996-c13d-4cc3-9a40-434ae2a13164" providerId="AD" clId="Web-{E0F951FF-9BB9-C8F9-BF96-3D43DCB977ED}" dt="2021-04-19T14:15:09.895" v="385" actId="20577"/>
          <ac:spMkLst>
            <pc:docMk/>
            <pc:sldMk cId="1627840713" sldId="337"/>
            <ac:spMk id="5" creationId="{B9B106FA-FC95-F548-A3A1-EF57FFB3D6B7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9C32B05-62EA-407A-B21C-2310C7945705}" type="doc">
      <dgm:prSet loTypeId="urn:microsoft.com/office/officeart/2009/3/layout/RandomtoResultProcess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42D71409-67F9-455C-8C6D-716D284AAA6B}">
      <dgm:prSet phldrT="[Text]"/>
      <dgm:spPr>
        <a:xfrm>
          <a:off x="84400" y="1543502"/>
          <a:ext cx="1233322" cy="406435"/>
        </a:xfrm>
        <a:prstGeom prst="rect">
          <a:avLst/>
        </a:prstGeom>
      </dgm:spPr>
      <dgm:t>
        <a:bodyPr/>
        <a:lstStyle/>
        <a:p>
          <a:r>
            <a:rPr lang="it-IT" dirty="0"/>
            <a:t>Specifiche funzionali</a:t>
          </a:r>
          <a:endParaRPr lang="en-US" dirty="0">
            <a:latin typeface="Calibri"/>
            <a:ea typeface="+mn-ea"/>
            <a:cs typeface="+mn-cs"/>
          </a:endParaRPr>
        </a:p>
      </dgm:t>
    </dgm:pt>
    <dgm:pt modelId="{51680ED1-AF6E-4B28-AE94-92B0EFB0DF7D}" type="parTrans" cxnId="{2AA9C11F-1F1D-428E-801A-47EAA766C99D}">
      <dgm:prSet/>
      <dgm:spPr/>
      <dgm:t>
        <a:bodyPr/>
        <a:lstStyle/>
        <a:p>
          <a:endParaRPr lang="en-US"/>
        </a:p>
      </dgm:t>
    </dgm:pt>
    <dgm:pt modelId="{478B7D3C-9FB4-4BC6-90AC-49960560DECD}" type="sibTrans" cxnId="{2AA9C11F-1F1D-428E-801A-47EAA766C99D}">
      <dgm:prSet/>
      <dgm:spPr/>
      <dgm:t>
        <a:bodyPr/>
        <a:lstStyle/>
        <a:p>
          <a:endParaRPr lang="en-US"/>
        </a:p>
      </dgm:t>
    </dgm:pt>
    <dgm:pt modelId="{F66099B6-DBBD-4AB0-82D2-877B80F846F7}">
      <dgm:prSet phldrT="[Text]"/>
      <dgm:spPr>
        <a:xfrm>
          <a:off x="1816173" y="1310203"/>
          <a:ext cx="1234804" cy="864362"/>
        </a:xfrm>
        <a:prstGeom prst="rect">
          <a:avLst/>
        </a:prstGeom>
      </dgm:spPr>
      <dgm:t>
        <a:bodyPr/>
        <a:lstStyle/>
        <a:p>
          <a:r>
            <a:rPr lang="it-IT"/>
            <a:t>Game design</a:t>
          </a:r>
          <a:endParaRPr lang="en-US" dirty="0">
            <a:latin typeface="Calibri"/>
            <a:ea typeface="+mn-ea"/>
            <a:cs typeface="+mn-cs"/>
          </a:endParaRPr>
        </a:p>
      </dgm:t>
    </dgm:pt>
    <dgm:pt modelId="{B09C8BFB-F41C-4AC4-AB94-F216E3081C2D}" type="parTrans" cxnId="{B4F3EA32-CE64-4A92-9BAE-BC57E5392B05}">
      <dgm:prSet/>
      <dgm:spPr/>
      <dgm:t>
        <a:bodyPr/>
        <a:lstStyle/>
        <a:p>
          <a:endParaRPr lang="en-US"/>
        </a:p>
      </dgm:t>
    </dgm:pt>
    <dgm:pt modelId="{BC531B32-9B0E-482E-BF91-65C61F17168D}" type="sibTrans" cxnId="{B4F3EA32-CE64-4A92-9BAE-BC57E5392B05}">
      <dgm:prSet/>
      <dgm:spPr/>
      <dgm:t>
        <a:bodyPr/>
        <a:lstStyle/>
        <a:p>
          <a:endParaRPr lang="en-US"/>
        </a:p>
      </dgm:t>
    </dgm:pt>
    <dgm:pt modelId="{EE62A4F6-4AC4-435B-990E-81A71CE8CAC7}">
      <dgm:prSet phldrT="[Text]"/>
      <dgm:spPr>
        <a:xfrm>
          <a:off x="3503739" y="1310203"/>
          <a:ext cx="1234804" cy="864362"/>
        </a:xfrm>
        <a:prstGeom prst="rect">
          <a:avLst/>
        </a:prstGeom>
      </dgm:spPr>
      <dgm:t>
        <a:bodyPr/>
        <a:lstStyle/>
        <a:p>
          <a:pPr>
            <a:buNone/>
          </a:pPr>
          <a:r>
            <a:rPr lang="it-IT" dirty="0"/>
            <a:t>Implementazione gioco</a:t>
          </a:r>
          <a:endParaRPr lang="en-US" dirty="0">
            <a:latin typeface="Calibri"/>
            <a:ea typeface="+mn-ea"/>
            <a:cs typeface="+mn-cs"/>
          </a:endParaRPr>
        </a:p>
      </dgm:t>
    </dgm:pt>
    <dgm:pt modelId="{F287B947-7343-4FA2-B288-B23A59FFAE31}" type="parTrans" cxnId="{3A2CECA6-0C5B-46BB-B7C6-7D37E9D210BD}">
      <dgm:prSet/>
      <dgm:spPr/>
      <dgm:t>
        <a:bodyPr/>
        <a:lstStyle/>
        <a:p>
          <a:endParaRPr lang="en-US"/>
        </a:p>
      </dgm:t>
    </dgm:pt>
    <dgm:pt modelId="{389F9A93-0231-4877-8C41-5D5B8DD7AAC0}" type="sibTrans" cxnId="{3A2CECA6-0C5B-46BB-B7C6-7D37E9D210BD}">
      <dgm:prSet/>
      <dgm:spPr/>
      <dgm:t>
        <a:bodyPr/>
        <a:lstStyle/>
        <a:p>
          <a:endParaRPr lang="en-US"/>
        </a:p>
      </dgm:t>
    </dgm:pt>
    <dgm:pt modelId="{2A22E84C-3AA3-4E9C-AE5F-9C2FB0D7FB11}">
      <dgm:prSet phldrT="[Text]"/>
      <dgm:spPr>
        <a:xfrm>
          <a:off x="5191304" y="1310203"/>
          <a:ext cx="1234804" cy="864362"/>
        </a:xfrm>
        <a:prstGeom prst="rect">
          <a:avLst/>
        </a:prstGeom>
      </dgm:spPr>
      <dgm:t>
        <a:bodyPr/>
        <a:lstStyle/>
        <a:p>
          <a:pPr>
            <a:buNone/>
          </a:pPr>
          <a:r>
            <a:rPr lang="it-IT" dirty="0"/>
            <a:t>Prove su utenti target</a:t>
          </a:r>
          <a:endParaRPr lang="en-US" dirty="0">
            <a:latin typeface="Calibri"/>
            <a:ea typeface="+mn-ea"/>
            <a:cs typeface="+mn-cs"/>
          </a:endParaRPr>
        </a:p>
      </dgm:t>
    </dgm:pt>
    <dgm:pt modelId="{6C025E55-DF42-4C5D-AFD5-6015FA053D46}" type="parTrans" cxnId="{BEB859E7-C343-408E-86A1-667C27EE5761}">
      <dgm:prSet/>
      <dgm:spPr/>
      <dgm:t>
        <a:bodyPr/>
        <a:lstStyle/>
        <a:p>
          <a:endParaRPr lang="en-US"/>
        </a:p>
      </dgm:t>
    </dgm:pt>
    <dgm:pt modelId="{744EA591-F199-49C2-B63A-82709D96C729}" type="sibTrans" cxnId="{BEB859E7-C343-408E-86A1-667C27EE5761}">
      <dgm:prSet/>
      <dgm:spPr/>
      <dgm:t>
        <a:bodyPr/>
        <a:lstStyle/>
        <a:p>
          <a:endParaRPr lang="en-US"/>
        </a:p>
      </dgm:t>
    </dgm:pt>
    <dgm:pt modelId="{36045517-CEA4-4BE3-B836-C2B6BFE5649B}">
      <dgm:prSet phldrT="[Text]"/>
      <dgm:spPr>
        <a:xfrm>
          <a:off x="6971480" y="1248463"/>
          <a:ext cx="1049583" cy="1049583"/>
        </a:xfrm>
        <a:prstGeom prst="ellipse">
          <a:avLst/>
        </a:prstGeom>
      </dgm:spPr>
      <dgm:t>
        <a:bodyPr/>
        <a:lstStyle/>
        <a:p>
          <a:pPr>
            <a:buNone/>
          </a:pPr>
          <a:r>
            <a:rPr lang="it-IT" dirty="0" err="1"/>
            <a:t>Publicazione</a:t>
          </a:r>
          <a:endParaRPr lang="en-US" dirty="0">
            <a:latin typeface="Calibri"/>
            <a:ea typeface="+mn-ea"/>
            <a:cs typeface="+mn-cs"/>
          </a:endParaRPr>
        </a:p>
      </dgm:t>
    </dgm:pt>
    <dgm:pt modelId="{6231A36F-9B04-4B4A-917A-7E163AFFC956}" type="parTrans" cxnId="{4019353B-443B-4DED-AA6C-3C60E18414C7}">
      <dgm:prSet/>
      <dgm:spPr/>
      <dgm:t>
        <a:bodyPr/>
        <a:lstStyle/>
        <a:p>
          <a:endParaRPr lang="en-US"/>
        </a:p>
      </dgm:t>
    </dgm:pt>
    <dgm:pt modelId="{BFF3C5ED-87D0-4709-A3B8-A7BF0668006A}" type="sibTrans" cxnId="{4019353B-443B-4DED-AA6C-3C60E18414C7}">
      <dgm:prSet/>
      <dgm:spPr/>
      <dgm:t>
        <a:bodyPr/>
        <a:lstStyle/>
        <a:p>
          <a:endParaRPr lang="en-US"/>
        </a:p>
      </dgm:t>
    </dgm:pt>
    <dgm:pt modelId="{8E717362-E710-4B36-9874-D4330629E822}" type="pres">
      <dgm:prSet presAssocID="{B9C32B05-62EA-407A-B21C-2310C7945705}" presName="Name0" presStyleCnt="0">
        <dgm:presLayoutVars>
          <dgm:dir/>
          <dgm:animOne val="branch"/>
          <dgm:animLvl val="lvl"/>
        </dgm:presLayoutVars>
      </dgm:prSet>
      <dgm:spPr/>
    </dgm:pt>
    <dgm:pt modelId="{7283905F-D1ED-4DE3-AB12-3C530C417C5B}" type="pres">
      <dgm:prSet presAssocID="{42D71409-67F9-455C-8C6D-716D284AAA6B}" presName="chaos" presStyleCnt="0"/>
      <dgm:spPr/>
    </dgm:pt>
    <dgm:pt modelId="{F3D63AEF-0F15-48F0-911A-825B2A481130}" type="pres">
      <dgm:prSet presAssocID="{42D71409-67F9-455C-8C6D-716D284AAA6B}" presName="parTx1" presStyleLbl="revTx" presStyleIdx="0" presStyleCnt="4"/>
      <dgm:spPr/>
    </dgm:pt>
    <dgm:pt modelId="{EE2CFDAD-5D63-4137-8687-BE2B42A87438}" type="pres">
      <dgm:prSet presAssocID="{42D71409-67F9-455C-8C6D-716D284AAA6B}" presName="c1" presStyleLbl="node1" presStyleIdx="0" presStyleCnt="19"/>
      <dgm:spPr>
        <a:xfrm>
          <a:off x="82999" y="1419890"/>
          <a:ext cx="98105" cy="98105"/>
        </a:xfrm>
        <a:prstGeom prst="ellipse">
          <a:avLst/>
        </a:prstGeom>
      </dgm:spPr>
    </dgm:pt>
    <dgm:pt modelId="{0FAB50C9-FF75-40E8-A843-A38612BC2B35}" type="pres">
      <dgm:prSet presAssocID="{42D71409-67F9-455C-8C6D-716D284AAA6B}" presName="c2" presStyleLbl="node1" presStyleIdx="1" presStyleCnt="19"/>
      <dgm:spPr>
        <a:xfrm>
          <a:off x="151672" y="1282542"/>
          <a:ext cx="98105" cy="98105"/>
        </a:xfrm>
        <a:prstGeom prst="ellipse">
          <a:avLst/>
        </a:prstGeom>
      </dgm:spPr>
    </dgm:pt>
    <dgm:pt modelId="{EAA3FD1A-961D-4FC9-BE4E-1FE6AB4C863F}" type="pres">
      <dgm:prSet presAssocID="{42D71409-67F9-455C-8C6D-716D284AAA6B}" presName="c3" presStyleLbl="node1" presStyleIdx="2" presStyleCnt="19"/>
      <dgm:spPr>
        <a:xfrm>
          <a:off x="316489" y="1310012"/>
          <a:ext cx="154165" cy="154165"/>
        </a:xfrm>
        <a:prstGeom prst="ellipse">
          <a:avLst/>
        </a:prstGeom>
      </dgm:spPr>
    </dgm:pt>
    <dgm:pt modelId="{65E6FED6-6F3F-43A8-8659-2B164AF78C20}" type="pres">
      <dgm:prSet presAssocID="{42D71409-67F9-455C-8C6D-716D284AAA6B}" presName="c4" presStyleLbl="node1" presStyleIdx="3" presStyleCnt="19"/>
      <dgm:spPr>
        <a:xfrm>
          <a:off x="453836" y="1158930"/>
          <a:ext cx="98105" cy="98105"/>
        </a:xfrm>
        <a:prstGeom prst="ellipse">
          <a:avLst/>
        </a:prstGeom>
      </dgm:spPr>
    </dgm:pt>
    <dgm:pt modelId="{9CCC63D8-666E-44F4-87FA-C01B8C88A464}" type="pres">
      <dgm:prSet presAssocID="{42D71409-67F9-455C-8C6D-716D284AAA6B}" presName="c5" presStyleLbl="node1" presStyleIdx="4" presStyleCnt="19"/>
      <dgm:spPr>
        <a:xfrm>
          <a:off x="632388" y="1103991"/>
          <a:ext cx="98105" cy="98105"/>
        </a:xfrm>
        <a:prstGeom prst="ellipse">
          <a:avLst/>
        </a:prstGeom>
      </dgm:spPr>
    </dgm:pt>
    <dgm:pt modelId="{0CB07414-EF33-466B-BD54-7EC1E5A43FE8}" type="pres">
      <dgm:prSet presAssocID="{42D71409-67F9-455C-8C6D-716D284AAA6B}" presName="c6" presStyleLbl="node1" presStyleIdx="5" presStyleCnt="19"/>
      <dgm:spPr>
        <a:xfrm>
          <a:off x="852143" y="1200134"/>
          <a:ext cx="98105" cy="98105"/>
        </a:xfrm>
        <a:prstGeom prst="ellipse">
          <a:avLst/>
        </a:prstGeom>
      </dgm:spPr>
    </dgm:pt>
    <dgm:pt modelId="{AE26E5E9-7BC3-4B5F-A327-D7E24D4FDD31}" type="pres">
      <dgm:prSet presAssocID="{42D71409-67F9-455C-8C6D-716D284AAA6B}" presName="c7" presStyleLbl="node1" presStyleIdx="6" presStyleCnt="19"/>
      <dgm:spPr>
        <a:xfrm>
          <a:off x="989491" y="1268808"/>
          <a:ext cx="154165" cy="154165"/>
        </a:xfrm>
        <a:prstGeom prst="ellipse">
          <a:avLst/>
        </a:prstGeom>
      </dgm:spPr>
    </dgm:pt>
    <dgm:pt modelId="{A194CC48-292C-4B04-8C93-C9249B1D3820}" type="pres">
      <dgm:prSet presAssocID="{42D71409-67F9-455C-8C6D-716D284AAA6B}" presName="c8" presStyleLbl="node1" presStyleIdx="7" presStyleCnt="19"/>
      <dgm:spPr>
        <a:xfrm>
          <a:off x="1181777" y="1419890"/>
          <a:ext cx="98105" cy="98105"/>
        </a:xfrm>
        <a:prstGeom prst="ellipse">
          <a:avLst/>
        </a:prstGeom>
      </dgm:spPr>
    </dgm:pt>
    <dgm:pt modelId="{B485A53D-9FDB-49FC-AA85-AC99E0114F5E}" type="pres">
      <dgm:prSet presAssocID="{42D71409-67F9-455C-8C6D-716D284AAA6B}" presName="c9" presStyleLbl="node1" presStyleIdx="8" presStyleCnt="19"/>
      <dgm:spPr>
        <a:xfrm>
          <a:off x="1264185" y="1570972"/>
          <a:ext cx="98105" cy="98105"/>
        </a:xfrm>
        <a:prstGeom prst="ellipse">
          <a:avLst/>
        </a:prstGeom>
      </dgm:spPr>
    </dgm:pt>
    <dgm:pt modelId="{40675018-B333-4BB3-A19A-0AEB00302155}" type="pres">
      <dgm:prSet presAssocID="{42D71409-67F9-455C-8C6D-716D284AAA6B}" presName="c10" presStyleLbl="node1" presStyleIdx="9" presStyleCnt="19"/>
      <dgm:spPr>
        <a:xfrm>
          <a:off x="549979" y="1282542"/>
          <a:ext cx="252270" cy="252270"/>
        </a:xfrm>
        <a:prstGeom prst="ellipse">
          <a:avLst/>
        </a:prstGeom>
      </dgm:spPr>
    </dgm:pt>
    <dgm:pt modelId="{36111FC6-7F5D-45EF-A55A-5F82309CFD98}" type="pres">
      <dgm:prSet presAssocID="{42D71409-67F9-455C-8C6D-716D284AAA6B}" presName="c11" presStyleLbl="node1" presStyleIdx="10" presStyleCnt="19"/>
      <dgm:spPr>
        <a:xfrm>
          <a:off x="14325" y="1804462"/>
          <a:ext cx="98105" cy="98105"/>
        </a:xfrm>
        <a:prstGeom prst="ellipse">
          <a:avLst/>
        </a:prstGeom>
      </dgm:spPr>
    </dgm:pt>
    <dgm:pt modelId="{A4DB5ECB-A129-4E16-92A3-2623F7945AF8}" type="pres">
      <dgm:prSet presAssocID="{42D71409-67F9-455C-8C6D-716D284AAA6B}" presName="c12" presStyleLbl="node1" presStyleIdx="11" presStyleCnt="19"/>
      <dgm:spPr>
        <a:xfrm>
          <a:off x="96733" y="1928075"/>
          <a:ext cx="154165" cy="154165"/>
        </a:xfrm>
        <a:prstGeom prst="ellipse">
          <a:avLst/>
        </a:prstGeom>
      </dgm:spPr>
    </dgm:pt>
    <dgm:pt modelId="{4253E19C-E363-4091-B635-83B5ABA89BA9}" type="pres">
      <dgm:prSet presAssocID="{42D71409-67F9-455C-8C6D-716D284AAA6B}" presName="c13" presStyleLbl="node1" presStyleIdx="12" presStyleCnt="19"/>
      <dgm:spPr>
        <a:xfrm>
          <a:off x="302754" y="2037952"/>
          <a:ext cx="224240" cy="224240"/>
        </a:xfrm>
        <a:prstGeom prst="ellipse">
          <a:avLst/>
        </a:prstGeom>
      </dgm:spPr>
    </dgm:pt>
    <dgm:pt modelId="{7D1FAA53-6475-4A38-90D8-6B3B761F3D3F}" type="pres">
      <dgm:prSet presAssocID="{42D71409-67F9-455C-8C6D-716D284AAA6B}" presName="c14" presStyleLbl="node1" presStyleIdx="13" presStyleCnt="19"/>
      <dgm:spPr>
        <a:xfrm>
          <a:off x="591183" y="2216504"/>
          <a:ext cx="98105" cy="98105"/>
        </a:xfrm>
        <a:prstGeom prst="ellipse">
          <a:avLst/>
        </a:prstGeom>
      </dgm:spPr>
    </dgm:pt>
    <dgm:pt modelId="{CFC83675-54A3-4982-A1A3-5644DE2CA553}" type="pres">
      <dgm:prSet presAssocID="{42D71409-67F9-455C-8C6D-716D284AAA6B}" presName="c15" presStyleLbl="node1" presStyleIdx="14" presStyleCnt="19"/>
      <dgm:spPr>
        <a:xfrm>
          <a:off x="646122" y="2037952"/>
          <a:ext cx="154165" cy="154165"/>
        </a:xfrm>
        <a:prstGeom prst="ellipse">
          <a:avLst/>
        </a:prstGeom>
      </dgm:spPr>
    </dgm:pt>
    <dgm:pt modelId="{1113EFEF-7A8A-422F-ABDA-C22B0951E6FA}" type="pres">
      <dgm:prSet presAssocID="{42D71409-67F9-455C-8C6D-716D284AAA6B}" presName="c16" presStyleLbl="node1" presStyleIdx="15" presStyleCnt="19"/>
      <dgm:spPr>
        <a:xfrm>
          <a:off x="783470" y="2230239"/>
          <a:ext cx="98105" cy="98105"/>
        </a:xfrm>
        <a:prstGeom prst="ellipse">
          <a:avLst/>
        </a:prstGeom>
      </dgm:spPr>
    </dgm:pt>
    <dgm:pt modelId="{0C179EF7-C5B4-4DCE-B7B4-481C8C4B89E3}" type="pres">
      <dgm:prSet presAssocID="{42D71409-67F9-455C-8C6D-716D284AAA6B}" presName="c17" presStyleLbl="node1" presStyleIdx="16" presStyleCnt="19"/>
      <dgm:spPr>
        <a:xfrm>
          <a:off x="907082" y="2010483"/>
          <a:ext cx="224240" cy="224240"/>
        </a:xfrm>
        <a:prstGeom prst="ellipse">
          <a:avLst/>
        </a:prstGeom>
      </dgm:spPr>
    </dgm:pt>
    <dgm:pt modelId="{FB7E3F92-3B7C-47CC-880B-5F4F5BD911F1}" type="pres">
      <dgm:prSet presAssocID="{42D71409-67F9-455C-8C6D-716D284AAA6B}" presName="c18" presStyleLbl="node1" presStyleIdx="17" presStyleCnt="19"/>
      <dgm:spPr>
        <a:xfrm>
          <a:off x="1209246" y="1955544"/>
          <a:ext cx="154165" cy="154165"/>
        </a:xfrm>
        <a:prstGeom prst="ellipse">
          <a:avLst/>
        </a:prstGeom>
      </dgm:spPr>
    </dgm:pt>
    <dgm:pt modelId="{C20548E4-39EF-4039-9810-D5ED5842EE16}" type="pres">
      <dgm:prSet presAssocID="{478B7D3C-9FB4-4BC6-90AC-49960560DECD}" presName="chevronComposite1" presStyleCnt="0"/>
      <dgm:spPr/>
    </dgm:pt>
    <dgm:pt modelId="{30D4179C-361A-48C2-9E3F-FA5E6351086B}" type="pres">
      <dgm:prSet presAssocID="{478B7D3C-9FB4-4BC6-90AC-49960560DECD}" presName="chevron1" presStyleLbl="sibTrans2D1" presStyleIdx="0" presStyleCnt="4" custLinFactNeighborX="7086" custLinFactNeighborY="2474"/>
      <dgm:spPr>
        <a:xfrm>
          <a:off x="1363411" y="1309784"/>
          <a:ext cx="452761" cy="864371"/>
        </a:xfrm>
        <a:prstGeom prst="chevron">
          <a:avLst>
            <a:gd name="adj" fmla="val 62310"/>
          </a:avLst>
        </a:prstGeom>
      </dgm:spPr>
    </dgm:pt>
    <dgm:pt modelId="{3E6E1553-E010-4A00-AC69-1286B95F2005}" type="pres">
      <dgm:prSet presAssocID="{478B7D3C-9FB4-4BC6-90AC-49960560DECD}" presName="spChevron1" presStyleCnt="0"/>
      <dgm:spPr/>
    </dgm:pt>
    <dgm:pt modelId="{9171DC86-F613-4090-AF85-875FD8F48D1F}" type="pres">
      <dgm:prSet presAssocID="{F66099B6-DBBD-4AB0-82D2-877B80F846F7}" presName="middle" presStyleCnt="0"/>
      <dgm:spPr/>
    </dgm:pt>
    <dgm:pt modelId="{573EDDB4-95FA-4E15-9ED4-9735D7CAD42D}" type="pres">
      <dgm:prSet presAssocID="{F66099B6-DBBD-4AB0-82D2-877B80F846F7}" presName="parTxMid" presStyleLbl="revTx" presStyleIdx="1" presStyleCnt="4"/>
      <dgm:spPr/>
    </dgm:pt>
    <dgm:pt modelId="{4BBE20FD-8986-434E-87D8-9558D07693B8}" type="pres">
      <dgm:prSet presAssocID="{F66099B6-DBBD-4AB0-82D2-877B80F846F7}" presName="spMid" presStyleCnt="0"/>
      <dgm:spPr/>
    </dgm:pt>
    <dgm:pt modelId="{53B2EF6E-EF3A-44C0-BAF3-BD02B179662D}" type="pres">
      <dgm:prSet presAssocID="{BC531B32-9B0E-482E-BF91-65C61F17168D}" presName="chevronComposite1" presStyleCnt="0"/>
      <dgm:spPr/>
    </dgm:pt>
    <dgm:pt modelId="{7F2A3A35-A73B-4A4A-A87C-754D8C7C69E9}" type="pres">
      <dgm:prSet presAssocID="{BC531B32-9B0E-482E-BF91-65C61F17168D}" presName="chevron1" presStyleLbl="sibTrans2D1" presStyleIdx="1" presStyleCnt="4"/>
      <dgm:spPr>
        <a:xfrm>
          <a:off x="3050977" y="1309784"/>
          <a:ext cx="452761" cy="864371"/>
        </a:xfrm>
        <a:prstGeom prst="chevron">
          <a:avLst>
            <a:gd name="adj" fmla="val 62310"/>
          </a:avLst>
        </a:prstGeom>
      </dgm:spPr>
    </dgm:pt>
    <dgm:pt modelId="{FAD10B4F-6896-4A03-844D-A6404755B843}" type="pres">
      <dgm:prSet presAssocID="{BC531B32-9B0E-482E-BF91-65C61F17168D}" presName="spChevron1" presStyleCnt="0"/>
      <dgm:spPr/>
    </dgm:pt>
    <dgm:pt modelId="{379D4D98-7B78-4BAB-B8FE-0A4068B90047}" type="pres">
      <dgm:prSet presAssocID="{EE62A4F6-4AC4-435B-990E-81A71CE8CAC7}" presName="middle" presStyleCnt="0"/>
      <dgm:spPr/>
    </dgm:pt>
    <dgm:pt modelId="{8EE7EF99-9E68-499F-B7A4-9901B35E9433}" type="pres">
      <dgm:prSet presAssocID="{EE62A4F6-4AC4-435B-990E-81A71CE8CAC7}" presName="parTxMid" presStyleLbl="revTx" presStyleIdx="2" presStyleCnt="4"/>
      <dgm:spPr/>
    </dgm:pt>
    <dgm:pt modelId="{343D8CA7-F36B-47FF-A513-0F729ED17EA7}" type="pres">
      <dgm:prSet presAssocID="{EE62A4F6-4AC4-435B-990E-81A71CE8CAC7}" presName="spMid" presStyleCnt="0"/>
      <dgm:spPr/>
    </dgm:pt>
    <dgm:pt modelId="{8D7AFCE9-5927-46C4-9CFE-AA841E051C58}" type="pres">
      <dgm:prSet presAssocID="{389F9A93-0231-4877-8C41-5D5B8DD7AAC0}" presName="chevronComposite1" presStyleCnt="0"/>
      <dgm:spPr/>
    </dgm:pt>
    <dgm:pt modelId="{54F8CDA4-9ABB-43F2-8E56-3C8CF35A9618}" type="pres">
      <dgm:prSet presAssocID="{389F9A93-0231-4877-8C41-5D5B8DD7AAC0}" presName="chevron1" presStyleLbl="sibTrans2D1" presStyleIdx="2" presStyleCnt="4"/>
      <dgm:spPr>
        <a:xfrm>
          <a:off x="4738543" y="1309784"/>
          <a:ext cx="452761" cy="864371"/>
        </a:xfrm>
        <a:prstGeom prst="chevron">
          <a:avLst>
            <a:gd name="adj" fmla="val 62310"/>
          </a:avLst>
        </a:prstGeom>
      </dgm:spPr>
    </dgm:pt>
    <dgm:pt modelId="{A302D562-B83D-422C-9D2D-71953EA04CE3}" type="pres">
      <dgm:prSet presAssocID="{389F9A93-0231-4877-8C41-5D5B8DD7AAC0}" presName="spChevron1" presStyleCnt="0"/>
      <dgm:spPr/>
    </dgm:pt>
    <dgm:pt modelId="{DED4DE26-FBF5-465A-B430-6EF13A1A1D16}" type="pres">
      <dgm:prSet presAssocID="{2A22E84C-3AA3-4E9C-AE5F-9C2FB0D7FB11}" presName="middle" presStyleCnt="0"/>
      <dgm:spPr/>
    </dgm:pt>
    <dgm:pt modelId="{712670C9-CA68-47E1-8F1C-72AA0C5FA129}" type="pres">
      <dgm:prSet presAssocID="{2A22E84C-3AA3-4E9C-AE5F-9C2FB0D7FB11}" presName="parTxMid" presStyleLbl="revTx" presStyleIdx="3" presStyleCnt="4"/>
      <dgm:spPr/>
    </dgm:pt>
    <dgm:pt modelId="{6DD7FEE4-D504-436F-9FCA-431DF0B7664D}" type="pres">
      <dgm:prSet presAssocID="{2A22E84C-3AA3-4E9C-AE5F-9C2FB0D7FB11}" presName="spMid" presStyleCnt="0"/>
      <dgm:spPr/>
    </dgm:pt>
    <dgm:pt modelId="{54C4F237-500E-4C7A-AC9F-A35B0820C725}" type="pres">
      <dgm:prSet presAssocID="{744EA591-F199-49C2-B63A-82709D96C729}" presName="chevronComposite1" presStyleCnt="0"/>
      <dgm:spPr/>
    </dgm:pt>
    <dgm:pt modelId="{0673AF07-BCE5-49F3-8266-45CEABC8FB79}" type="pres">
      <dgm:prSet presAssocID="{744EA591-F199-49C2-B63A-82709D96C729}" presName="chevron1" presStyleLbl="sibTrans2D1" presStyleIdx="3" presStyleCnt="4"/>
      <dgm:spPr>
        <a:xfrm>
          <a:off x="6426108" y="1309784"/>
          <a:ext cx="452761" cy="864371"/>
        </a:xfrm>
        <a:prstGeom prst="chevron">
          <a:avLst>
            <a:gd name="adj" fmla="val 62310"/>
          </a:avLst>
        </a:prstGeom>
      </dgm:spPr>
    </dgm:pt>
    <dgm:pt modelId="{FFE1BA80-9594-4566-9044-3B37531B41CD}" type="pres">
      <dgm:prSet presAssocID="{744EA591-F199-49C2-B63A-82709D96C729}" presName="spChevron1" presStyleCnt="0"/>
      <dgm:spPr/>
    </dgm:pt>
    <dgm:pt modelId="{98829723-0F9D-45C1-B764-5560E0603FA3}" type="pres">
      <dgm:prSet presAssocID="{36045517-CEA4-4BE3-B836-C2B6BFE5649B}" presName="last" presStyleCnt="0"/>
      <dgm:spPr/>
    </dgm:pt>
    <dgm:pt modelId="{FF05CF1A-98D0-43CF-AC29-DDEE61A30AC7}" type="pres">
      <dgm:prSet presAssocID="{36045517-CEA4-4BE3-B836-C2B6BFE5649B}" presName="circleTx" presStyleLbl="node1" presStyleIdx="18" presStyleCnt="19" custScaleX="112499" custScaleY="109725" custLinFactNeighborX="2038" custLinFactNeighborY="-2838"/>
      <dgm:spPr/>
    </dgm:pt>
    <dgm:pt modelId="{1E4CC7DE-0620-41BD-B405-63C81AEF4715}" type="pres">
      <dgm:prSet presAssocID="{36045517-CEA4-4BE3-B836-C2B6BFE5649B}" presName="spN" presStyleCnt="0"/>
      <dgm:spPr/>
    </dgm:pt>
  </dgm:ptLst>
  <dgm:cxnLst>
    <dgm:cxn modelId="{E47D0B07-AD62-4FBB-9F0A-F45911608B66}" type="presOf" srcId="{F66099B6-DBBD-4AB0-82D2-877B80F846F7}" destId="{573EDDB4-95FA-4E15-9ED4-9735D7CAD42D}" srcOrd="0" destOrd="0" presId="urn:microsoft.com/office/officeart/2009/3/layout/RandomtoResultProcess"/>
    <dgm:cxn modelId="{14EAE11B-E43D-4C4E-B710-FA1B1C78C78A}" type="presOf" srcId="{42D71409-67F9-455C-8C6D-716D284AAA6B}" destId="{F3D63AEF-0F15-48F0-911A-825B2A481130}" srcOrd="0" destOrd="0" presId="urn:microsoft.com/office/officeart/2009/3/layout/RandomtoResultProcess"/>
    <dgm:cxn modelId="{2AA9C11F-1F1D-428E-801A-47EAA766C99D}" srcId="{B9C32B05-62EA-407A-B21C-2310C7945705}" destId="{42D71409-67F9-455C-8C6D-716D284AAA6B}" srcOrd="0" destOrd="0" parTransId="{51680ED1-AF6E-4B28-AE94-92B0EFB0DF7D}" sibTransId="{478B7D3C-9FB4-4BC6-90AC-49960560DECD}"/>
    <dgm:cxn modelId="{B4F3EA32-CE64-4A92-9BAE-BC57E5392B05}" srcId="{B9C32B05-62EA-407A-B21C-2310C7945705}" destId="{F66099B6-DBBD-4AB0-82D2-877B80F846F7}" srcOrd="1" destOrd="0" parTransId="{B09C8BFB-F41C-4AC4-AB94-F216E3081C2D}" sibTransId="{BC531B32-9B0E-482E-BF91-65C61F17168D}"/>
    <dgm:cxn modelId="{4019353B-443B-4DED-AA6C-3C60E18414C7}" srcId="{B9C32B05-62EA-407A-B21C-2310C7945705}" destId="{36045517-CEA4-4BE3-B836-C2B6BFE5649B}" srcOrd="4" destOrd="0" parTransId="{6231A36F-9B04-4B4A-917A-7E163AFFC956}" sibTransId="{BFF3C5ED-87D0-4709-A3B8-A7BF0668006A}"/>
    <dgm:cxn modelId="{47FE6A57-60D7-4517-A466-8D96AA0A00AA}" type="presOf" srcId="{2A22E84C-3AA3-4E9C-AE5F-9C2FB0D7FB11}" destId="{712670C9-CA68-47E1-8F1C-72AA0C5FA129}" srcOrd="0" destOrd="0" presId="urn:microsoft.com/office/officeart/2009/3/layout/RandomtoResultProcess"/>
    <dgm:cxn modelId="{318C4E7D-7B58-4D54-8FE2-CC242DDCFC0D}" type="presOf" srcId="{EE62A4F6-4AC4-435B-990E-81A71CE8CAC7}" destId="{8EE7EF99-9E68-499F-B7A4-9901B35E9433}" srcOrd="0" destOrd="0" presId="urn:microsoft.com/office/officeart/2009/3/layout/RandomtoResultProcess"/>
    <dgm:cxn modelId="{3A2CECA6-0C5B-46BB-B7C6-7D37E9D210BD}" srcId="{B9C32B05-62EA-407A-B21C-2310C7945705}" destId="{EE62A4F6-4AC4-435B-990E-81A71CE8CAC7}" srcOrd="2" destOrd="0" parTransId="{F287B947-7343-4FA2-B288-B23A59FFAE31}" sibTransId="{389F9A93-0231-4877-8C41-5D5B8DD7AAC0}"/>
    <dgm:cxn modelId="{CC073CD6-3CF5-4A65-935C-A6CC04ACB72C}" type="presOf" srcId="{B9C32B05-62EA-407A-B21C-2310C7945705}" destId="{8E717362-E710-4B36-9874-D4330629E822}" srcOrd="0" destOrd="0" presId="urn:microsoft.com/office/officeart/2009/3/layout/RandomtoResultProcess"/>
    <dgm:cxn modelId="{BEB859E7-C343-408E-86A1-667C27EE5761}" srcId="{B9C32B05-62EA-407A-B21C-2310C7945705}" destId="{2A22E84C-3AA3-4E9C-AE5F-9C2FB0D7FB11}" srcOrd="3" destOrd="0" parTransId="{6C025E55-DF42-4C5D-AFD5-6015FA053D46}" sibTransId="{744EA591-F199-49C2-B63A-82709D96C729}"/>
    <dgm:cxn modelId="{5B9D1DEC-501D-4682-A0D9-E81D46210F19}" type="presOf" srcId="{36045517-CEA4-4BE3-B836-C2B6BFE5649B}" destId="{FF05CF1A-98D0-43CF-AC29-DDEE61A30AC7}" srcOrd="0" destOrd="0" presId="urn:microsoft.com/office/officeart/2009/3/layout/RandomtoResultProcess"/>
    <dgm:cxn modelId="{2DA6B1F5-4756-44D9-8E0F-C4BF989A913E}" type="presParOf" srcId="{8E717362-E710-4B36-9874-D4330629E822}" destId="{7283905F-D1ED-4DE3-AB12-3C530C417C5B}" srcOrd="0" destOrd="0" presId="urn:microsoft.com/office/officeart/2009/3/layout/RandomtoResultProcess"/>
    <dgm:cxn modelId="{3B55B678-D383-47B7-B09F-7A6BC1EC9CA8}" type="presParOf" srcId="{7283905F-D1ED-4DE3-AB12-3C530C417C5B}" destId="{F3D63AEF-0F15-48F0-911A-825B2A481130}" srcOrd="0" destOrd="0" presId="urn:microsoft.com/office/officeart/2009/3/layout/RandomtoResultProcess"/>
    <dgm:cxn modelId="{A91FB59B-1274-465E-B92C-A5F54354CAD1}" type="presParOf" srcId="{7283905F-D1ED-4DE3-AB12-3C530C417C5B}" destId="{EE2CFDAD-5D63-4137-8687-BE2B42A87438}" srcOrd="1" destOrd="0" presId="urn:microsoft.com/office/officeart/2009/3/layout/RandomtoResultProcess"/>
    <dgm:cxn modelId="{752A8581-D1EE-4B8A-8CE3-9AADC2B3698B}" type="presParOf" srcId="{7283905F-D1ED-4DE3-AB12-3C530C417C5B}" destId="{0FAB50C9-FF75-40E8-A843-A38612BC2B35}" srcOrd="2" destOrd="0" presId="urn:microsoft.com/office/officeart/2009/3/layout/RandomtoResultProcess"/>
    <dgm:cxn modelId="{0065E7E4-46EA-4726-B1AD-6E6BDE33C3E9}" type="presParOf" srcId="{7283905F-D1ED-4DE3-AB12-3C530C417C5B}" destId="{EAA3FD1A-961D-4FC9-BE4E-1FE6AB4C863F}" srcOrd="3" destOrd="0" presId="urn:microsoft.com/office/officeart/2009/3/layout/RandomtoResultProcess"/>
    <dgm:cxn modelId="{4A021EF5-811D-4BA0-AC93-8791182B6E39}" type="presParOf" srcId="{7283905F-D1ED-4DE3-AB12-3C530C417C5B}" destId="{65E6FED6-6F3F-43A8-8659-2B164AF78C20}" srcOrd="4" destOrd="0" presId="urn:microsoft.com/office/officeart/2009/3/layout/RandomtoResultProcess"/>
    <dgm:cxn modelId="{58F9CB46-5007-40BC-A63A-C41113727AE6}" type="presParOf" srcId="{7283905F-D1ED-4DE3-AB12-3C530C417C5B}" destId="{9CCC63D8-666E-44F4-87FA-C01B8C88A464}" srcOrd="5" destOrd="0" presId="urn:microsoft.com/office/officeart/2009/3/layout/RandomtoResultProcess"/>
    <dgm:cxn modelId="{B5261A1B-E66A-433C-BE53-3B1898718FDC}" type="presParOf" srcId="{7283905F-D1ED-4DE3-AB12-3C530C417C5B}" destId="{0CB07414-EF33-466B-BD54-7EC1E5A43FE8}" srcOrd="6" destOrd="0" presId="urn:microsoft.com/office/officeart/2009/3/layout/RandomtoResultProcess"/>
    <dgm:cxn modelId="{3EFDF447-E4F5-42D9-AF1D-0C9CCDD5147E}" type="presParOf" srcId="{7283905F-D1ED-4DE3-AB12-3C530C417C5B}" destId="{AE26E5E9-7BC3-4B5F-A327-D7E24D4FDD31}" srcOrd="7" destOrd="0" presId="urn:microsoft.com/office/officeart/2009/3/layout/RandomtoResultProcess"/>
    <dgm:cxn modelId="{B02239A2-8692-43B5-8443-AD8FB2A35B1D}" type="presParOf" srcId="{7283905F-D1ED-4DE3-AB12-3C530C417C5B}" destId="{A194CC48-292C-4B04-8C93-C9249B1D3820}" srcOrd="8" destOrd="0" presId="urn:microsoft.com/office/officeart/2009/3/layout/RandomtoResultProcess"/>
    <dgm:cxn modelId="{B36FE12E-2EBB-4957-9EA0-619820CB15AC}" type="presParOf" srcId="{7283905F-D1ED-4DE3-AB12-3C530C417C5B}" destId="{B485A53D-9FDB-49FC-AA85-AC99E0114F5E}" srcOrd="9" destOrd="0" presId="urn:microsoft.com/office/officeart/2009/3/layout/RandomtoResultProcess"/>
    <dgm:cxn modelId="{7A421C01-A98F-433E-B101-33DEB017DC11}" type="presParOf" srcId="{7283905F-D1ED-4DE3-AB12-3C530C417C5B}" destId="{40675018-B333-4BB3-A19A-0AEB00302155}" srcOrd="10" destOrd="0" presId="urn:microsoft.com/office/officeart/2009/3/layout/RandomtoResultProcess"/>
    <dgm:cxn modelId="{F4CF2605-6B69-43C4-BABE-47031891F406}" type="presParOf" srcId="{7283905F-D1ED-4DE3-AB12-3C530C417C5B}" destId="{36111FC6-7F5D-45EF-A55A-5F82309CFD98}" srcOrd="11" destOrd="0" presId="urn:microsoft.com/office/officeart/2009/3/layout/RandomtoResultProcess"/>
    <dgm:cxn modelId="{40F02D3F-367D-4696-A4A8-8613DD08AA2A}" type="presParOf" srcId="{7283905F-D1ED-4DE3-AB12-3C530C417C5B}" destId="{A4DB5ECB-A129-4E16-92A3-2623F7945AF8}" srcOrd="12" destOrd="0" presId="urn:microsoft.com/office/officeart/2009/3/layout/RandomtoResultProcess"/>
    <dgm:cxn modelId="{648BA0B5-58B4-434F-9CF1-95E9965ECF44}" type="presParOf" srcId="{7283905F-D1ED-4DE3-AB12-3C530C417C5B}" destId="{4253E19C-E363-4091-B635-83B5ABA89BA9}" srcOrd="13" destOrd="0" presId="urn:microsoft.com/office/officeart/2009/3/layout/RandomtoResultProcess"/>
    <dgm:cxn modelId="{008B0212-054B-47B1-98A0-DB61791CAD25}" type="presParOf" srcId="{7283905F-D1ED-4DE3-AB12-3C530C417C5B}" destId="{7D1FAA53-6475-4A38-90D8-6B3B761F3D3F}" srcOrd="14" destOrd="0" presId="urn:microsoft.com/office/officeart/2009/3/layout/RandomtoResultProcess"/>
    <dgm:cxn modelId="{6034CE54-0EB8-4EF4-A695-158A274636C1}" type="presParOf" srcId="{7283905F-D1ED-4DE3-AB12-3C530C417C5B}" destId="{CFC83675-54A3-4982-A1A3-5644DE2CA553}" srcOrd="15" destOrd="0" presId="urn:microsoft.com/office/officeart/2009/3/layout/RandomtoResultProcess"/>
    <dgm:cxn modelId="{8DEA1F16-C228-4725-823E-4D8BEDA070FC}" type="presParOf" srcId="{7283905F-D1ED-4DE3-AB12-3C530C417C5B}" destId="{1113EFEF-7A8A-422F-ABDA-C22B0951E6FA}" srcOrd="16" destOrd="0" presId="urn:microsoft.com/office/officeart/2009/3/layout/RandomtoResultProcess"/>
    <dgm:cxn modelId="{7E969BBC-B2A7-4A42-BC17-28424DCA2A9B}" type="presParOf" srcId="{7283905F-D1ED-4DE3-AB12-3C530C417C5B}" destId="{0C179EF7-C5B4-4DCE-B7B4-481C8C4B89E3}" srcOrd="17" destOrd="0" presId="urn:microsoft.com/office/officeart/2009/3/layout/RandomtoResultProcess"/>
    <dgm:cxn modelId="{9981FBAE-F8F5-4181-85FB-29B9F456B6E1}" type="presParOf" srcId="{7283905F-D1ED-4DE3-AB12-3C530C417C5B}" destId="{FB7E3F92-3B7C-47CC-880B-5F4F5BD911F1}" srcOrd="18" destOrd="0" presId="urn:microsoft.com/office/officeart/2009/3/layout/RandomtoResultProcess"/>
    <dgm:cxn modelId="{F7D0FBDC-E27D-4436-844F-8C4D832D64A6}" type="presParOf" srcId="{8E717362-E710-4B36-9874-D4330629E822}" destId="{C20548E4-39EF-4039-9810-D5ED5842EE16}" srcOrd="1" destOrd="0" presId="urn:microsoft.com/office/officeart/2009/3/layout/RandomtoResultProcess"/>
    <dgm:cxn modelId="{160F2C7C-4033-422A-85E0-CD47578E7398}" type="presParOf" srcId="{C20548E4-39EF-4039-9810-D5ED5842EE16}" destId="{30D4179C-361A-48C2-9E3F-FA5E6351086B}" srcOrd="0" destOrd="0" presId="urn:microsoft.com/office/officeart/2009/3/layout/RandomtoResultProcess"/>
    <dgm:cxn modelId="{8EA44BBB-580E-4B35-8B37-4DAD31631389}" type="presParOf" srcId="{C20548E4-39EF-4039-9810-D5ED5842EE16}" destId="{3E6E1553-E010-4A00-AC69-1286B95F2005}" srcOrd="1" destOrd="0" presId="urn:microsoft.com/office/officeart/2009/3/layout/RandomtoResultProcess"/>
    <dgm:cxn modelId="{3D236028-EC4D-40ED-AE0E-E09B38260C3A}" type="presParOf" srcId="{8E717362-E710-4B36-9874-D4330629E822}" destId="{9171DC86-F613-4090-AF85-875FD8F48D1F}" srcOrd="2" destOrd="0" presId="urn:microsoft.com/office/officeart/2009/3/layout/RandomtoResultProcess"/>
    <dgm:cxn modelId="{941930B6-7640-4AA5-AB84-B673DAF69365}" type="presParOf" srcId="{9171DC86-F613-4090-AF85-875FD8F48D1F}" destId="{573EDDB4-95FA-4E15-9ED4-9735D7CAD42D}" srcOrd="0" destOrd="0" presId="urn:microsoft.com/office/officeart/2009/3/layout/RandomtoResultProcess"/>
    <dgm:cxn modelId="{8B5BE7A1-7BAB-4669-8388-B0B78E2548DC}" type="presParOf" srcId="{9171DC86-F613-4090-AF85-875FD8F48D1F}" destId="{4BBE20FD-8986-434E-87D8-9558D07693B8}" srcOrd="1" destOrd="0" presId="urn:microsoft.com/office/officeart/2009/3/layout/RandomtoResultProcess"/>
    <dgm:cxn modelId="{B476FECC-9F12-44FE-A39B-7AFEBEC3735A}" type="presParOf" srcId="{8E717362-E710-4B36-9874-D4330629E822}" destId="{53B2EF6E-EF3A-44C0-BAF3-BD02B179662D}" srcOrd="3" destOrd="0" presId="urn:microsoft.com/office/officeart/2009/3/layout/RandomtoResultProcess"/>
    <dgm:cxn modelId="{58D02B0A-68BA-4984-8DE9-2122A6FC7494}" type="presParOf" srcId="{53B2EF6E-EF3A-44C0-BAF3-BD02B179662D}" destId="{7F2A3A35-A73B-4A4A-A87C-754D8C7C69E9}" srcOrd="0" destOrd="0" presId="urn:microsoft.com/office/officeart/2009/3/layout/RandomtoResultProcess"/>
    <dgm:cxn modelId="{8075E1BB-E59D-4DB8-8906-32FBC6718112}" type="presParOf" srcId="{53B2EF6E-EF3A-44C0-BAF3-BD02B179662D}" destId="{FAD10B4F-6896-4A03-844D-A6404755B843}" srcOrd="1" destOrd="0" presId="urn:microsoft.com/office/officeart/2009/3/layout/RandomtoResultProcess"/>
    <dgm:cxn modelId="{07C6AC0B-DD53-455A-8213-4C69D7EE3431}" type="presParOf" srcId="{8E717362-E710-4B36-9874-D4330629E822}" destId="{379D4D98-7B78-4BAB-B8FE-0A4068B90047}" srcOrd="4" destOrd="0" presId="urn:microsoft.com/office/officeart/2009/3/layout/RandomtoResultProcess"/>
    <dgm:cxn modelId="{6CAC4171-9D11-4094-A19E-88A23EF7A44D}" type="presParOf" srcId="{379D4D98-7B78-4BAB-B8FE-0A4068B90047}" destId="{8EE7EF99-9E68-499F-B7A4-9901B35E9433}" srcOrd="0" destOrd="0" presId="urn:microsoft.com/office/officeart/2009/3/layout/RandomtoResultProcess"/>
    <dgm:cxn modelId="{7356419A-F91D-477A-8631-8FCD16641B3D}" type="presParOf" srcId="{379D4D98-7B78-4BAB-B8FE-0A4068B90047}" destId="{343D8CA7-F36B-47FF-A513-0F729ED17EA7}" srcOrd="1" destOrd="0" presId="urn:microsoft.com/office/officeart/2009/3/layout/RandomtoResultProcess"/>
    <dgm:cxn modelId="{BE1B3975-B685-43EE-A1B9-A8CB072A1C50}" type="presParOf" srcId="{8E717362-E710-4B36-9874-D4330629E822}" destId="{8D7AFCE9-5927-46C4-9CFE-AA841E051C58}" srcOrd="5" destOrd="0" presId="urn:microsoft.com/office/officeart/2009/3/layout/RandomtoResultProcess"/>
    <dgm:cxn modelId="{F08C6C42-7F50-4E30-AAF6-ACC17C94595E}" type="presParOf" srcId="{8D7AFCE9-5927-46C4-9CFE-AA841E051C58}" destId="{54F8CDA4-9ABB-43F2-8E56-3C8CF35A9618}" srcOrd="0" destOrd="0" presId="urn:microsoft.com/office/officeart/2009/3/layout/RandomtoResultProcess"/>
    <dgm:cxn modelId="{EE04F6A1-3D49-4999-8B3A-B6C4E34C19BA}" type="presParOf" srcId="{8D7AFCE9-5927-46C4-9CFE-AA841E051C58}" destId="{A302D562-B83D-422C-9D2D-71953EA04CE3}" srcOrd="1" destOrd="0" presId="urn:microsoft.com/office/officeart/2009/3/layout/RandomtoResultProcess"/>
    <dgm:cxn modelId="{08370A9F-3261-4008-AA62-6BC3793C6C13}" type="presParOf" srcId="{8E717362-E710-4B36-9874-D4330629E822}" destId="{DED4DE26-FBF5-465A-B430-6EF13A1A1D16}" srcOrd="6" destOrd="0" presId="urn:microsoft.com/office/officeart/2009/3/layout/RandomtoResultProcess"/>
    <dgm:cxn modelId="{18504EE9-7898-4FE0-820E-6A1E03F938CF}" type="presParOf" srcId="{DED4DE26-FBF5-465A-B430-6EF13A1A1D16}" destId="{712670C9-CA68-47E1-8F1C-72AA0C5FA129}" srcOrd="0" destOrd="0" presId="urn:microsoft.com/office/officeart/2009/3/layout/RandomtoResultProcess"/>
    <dgm:cxn modelId="{D9456906-2F95-4EA5-B8F4-01CC440843A5}" type="presParOf" srcId="{DED4DE26-FBF5-465A-B430-6EF13A1A1D16}" destId="{6DD7FEE4-D504-436F-9FCA-431DF0B7664D}" srcOrd="1" destOrd="0" presId="urn:microsoft.com/office/officeart/2009/3/layout/RandomtoResultProcess"/>
    <dgm:cxn modelId="{8903AD9A-D98E-4D31-814A-2D7FE4391266}" type="presParOf" srcId="{8E717362-E710-4B36-9874-D4330629E822}" destId="{54C4F237-500E-4C7A-AC9F-A35B0820C725}" srcOrd="7" destOrd="0" presId="urn:microsoft.com/office/officeart/2009/3/layout/RandomtoResultProcess"/>
    <dgm:cxn modelId="{073BC9DD-5CDE-4748-B98D-9B7A17376517}" type="presParOf" srcId="{54C4F237-500E-4C7A-AC9F-A35B0820C725}" destId="{0673AF07-BCE5-49F3-8266-45CEABC8FB79}" srcOrd="0" destOrd="0" presId="urn:microsoft.com/office/officeart/2009/3/layout/RandomtoResultProcess"/>
    <dgm:cxn modelId="{B62BB8C4-7897-4183-91DF-844202C17A80}" type="presParOf" srcId="{54C4F237-500E-4C7A-AC9F-A35B0820C725}" destId="{FFE1BA80-9594-4566-9044-3B37531B41CD}" srcOrd="1" destOrd="0" presId="urn:microsoft.com/office/officeart/2009/3/layout/RandomtoResultProcess"/>
    <dgm:cxn modelId="{49F44CD7-0894-47E1-A8BA-DEA10781A04E}" type="presParOf" srcId="{8E717362-E710-4B36-9874-D4330629E822}" destId="{98829723-0F9D-45C1-B764-5560E0603FA3}" srcOrd="8" destOrd="0" presId="urn:microsoft.com/office/officeart/2009/3/layout/RandomtoResultProcess"/>
    <dgm:cxn modelId="{343413DC-1628-4DEC-AE03-AF23CE6DD0CA}" type="presParOf" srcId="{98829723-0F9D-45C1-B764-5560E0603FA3}" destId="{FF05CF1A-98D0-43CF-AC29-DDEE61A30AC7}" srcOrd="0" destOrd="0" presId="urn:microsoft.com/office/officeart/2009/3/layout/RandomtoResultProcess"/>
    <dgm:cxn modelId="{228FDA79-0D5D-423F-B482-188FDF185AB6}" type="presParOf" srcId="{98829723-0F9D-45C1-B764-5560E0603FA3}" destId="{1E4CC7DE-0620-41BD-B405-63C81AEF4715}" srcOrd="1" destOrd="0" presId="urn:microsoft.com/office/officeart/2009/3/layout/RandomtoResultProcess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D63AEF-0F15-48F0-911A-825B2A481130}">
      <dsp:nvSpPr>
        <dsp:cNvPr id="0" name=""/>
        <dsp:cNvSpPr/>
      </dsp:nvSpPr>
      <dsp:spPr>
        <a:xfrm>
          <a:off x="96075" y="2169810"/>
          <a:ext cx="1374873" cy="4530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 dirty="0"/>
            <a:t>Specifiche funzionali</a:t>
          </a:r>
          <a:endParaRPr lang="en-US" sz="1400" kern="1200" dirty="0">
            <a:latin typeface="Calibri"/>
            <a:ea typeface="+mn-ea"/>
            <a:cs typeface="+mn-cs"/>
          </a:endParaRPr>
        </a:p>
      </dsp:txBody>
      <dsp:txXfrm>
        <a:off x="96075" y="2169810"/>
        <a:ext cx="1374873" cy="453083"/>
      </dsp:txXfrm>
    </dsp:sp>
    <dsp:sp modelId="{EE2CFDAD-5D63-4137-8687-BE2B42A87438}">
      <dsp:nvSpPr>
        <dsp:cNvPr id="0" name=""/>
        <dsp:cNvSpPr/>
      </dsp:nvSpPr>
      <dsp:spPr>
        <a:xfrm>
          <a:off x="94513" y="2032010"/>
          <a:ext cx="109364" cy="10936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AB50C9-FF75-40E8-A843-A38612BC2B35}">
      <dsp:nvSpPr>
        <dsp:cNvPr id="0" name=""/>
        <dsp:cNvSpPr/>
      </dsp:nvSpPr>
      <dsp:spPr>
        <a:xfrm>
          <a:off x="171068" y="1878899"/>
          <a:ext cx="109364" cy="109364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A3FD1A-961D-4FC9-BE4E-1FE6AB4C863F}">
      <dsp:nvSpPr>
        <dsp:cNvPr id="0" name=""/>
        <dsp:cNvSpPr/>
      </dsp:nvSpPr>
      <dsp:spPr>
        <a:xfrm>
          <a:off x="354801" y="1909522"/>
          <a:ext cx="171859" cy="171859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E6FED6-6F3F-43A8-8659-2B164AF78C20}">
      <dsp:nvSpPr>
        <dsp:cNvPr id="0" name=""/>
        <dsp:cNvSpPr/>
      </dsp:nvSpPr>
      <dsp:spPr>
        <a:xfrm>
          <a:off x="507912" y="1741100"/>
          <a:ext cx="109364" cy="109364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CC63D8-666E-44F4-87FA-C01B8C88A464}">
      <dsp:nvSpPr>
        <dsp:cNvPr id="0" name=""/>
        <dsp:cNvSpPr/>
      </dsp:nvSpPr>
      <dsp:spPr>
        <a:xfrm>
          <a:off x="706957" y="1679855"/>
          <a:ext cx="109364" cy="109364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B07414-EF33-466B-BD54-7EC1E5A43FE8}">
      <dsp:nvSpPr>
        <dsp:cNvPr id="0" name=""/>
        <dsp:cNvSpPr/>
      </dsp:nvSpPr>
      <dsp:spPr>
        <a:xfrm>
          <a:off x="951934" y="1787033"/>
          <a:ext cx="109364" cy="10936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26E5E9-7BC3-4B5F-A327-D7E24D4FDD31}">
      <dsp:nvSpPr>
        <dsp:cNvPr id="0" name=""/>
        <dsp:cNvSpPr/>
      </dsp:nvSpPr>
      <dsp:spPr>
        <a:xfrm>
          <a:off x="1105045" y="1863588"/>
          <a:ext cx="171859" cy="171859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94CC48-292C-4B04-8C93-C9249B1D3820}">
      <dsp:nvSpPr>
        <dsp:cNvPr id="0" name=""/>
        <dsp:cNvSpPr/>
      </dsp:nvSpPr>
      <dsp:spPr>
        <a:xfrm>
          <a:off x="1319400" y="2032010"/>
          <a:ext cx="109364" cy="109364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85A53D-9FDB-49FC-AA85-AC99E0114F5E}">
      <dsp:nvSpPr>
        <dsp:cNvPr id="0" name=""/>
        <dsp:cNvSpPr/>
      </dsp:nvSpPr>
      <dsp:spPr>
        <a:xfrm>
          <a:off x="1411267" y="2200432"/>
          <a:ext cx="109364" cy="109364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675018-B333-4BB3-A19A-0AEB00302155}">
      <dsp:nvSpPr>
        <dsp:cNvPr id="0" name=""/>
        <dsp:cNvSpPr/>
      </dsp:nvSpPr>
      <dsp:spPr>
        <a:xfrm>
          <a:off x="615090" y="1878899"/>
          <a:ext cx="281224" cy="281224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111FC6-7F5D-45EF-A55A-5F82309CFD98}">
      <dsp:nvSpPr>
        <dsp:cNvPr id="0" name=""/>
        <dsp:cNvSpPr/>
      </dsp:nvSpPr>
      <dsp:spPr>
        <a:xfrm>
          <a:off x="17957" y="2460721"/>
          <a:ext cx="109364" cy="10936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DB5ECB-A129-4E16-92A3-2623F7945AF8}">
      <dsp:nvSpPr>
        <dsp:cNvPr id="0" name=""/>
        <dsp:cNvSpPr/>
      </dsp:nvSpPr>
      <dsp:spPr>
        <a:xfrm>
          <a:off x="109824" y="2598521"/>
          <a:ext cx="171859" cy="171859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53E19C-E363-4091-B635-83B5ABA89BA9}">
      <dsp:nvSpPr>
        <dsp:cNvPr id="0" name=""/>
        <dsp:cNvSpPr/>
      </dsp:nvSpPr>
      <dsp:spPr>
        <a:xfrm>
          <a:off x="339490" y="2721009"/>
          <a:ext cx="249976" cy="249976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1FAA53-6475-4A38-90D8-6B3B761F3D3F}">
      <dsp:nvSpPr>
        <dsp:cNvPr id="0" name=""/>
        <dsp:cNvSpPr/>
      </dsp:nvSpPr>
      <dsp:spPr>
        <a:xfrm>
          <a:off x="661023" y="2920053"/>
          <a:ext cx="109364" cy="109364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C83675-54A3-4982-A1A3-5644DE2CA553}">
      <dsp:nvSpPr>
        <dsp:cNvPr id="0" name=""/>
        <dsp:cNvSpPr/>
      </dsp:nvSpPr>
      <dsp:spPr>
        <a:xfrm>
          <a:off x="722268" y="2721009"/>
          <a:ext cx="171859" cy="171859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13EFEF-7A8A-422F-ABDA-C22B0951E6FA}">
      <dsp:nvSpPr>
        <dsp:cNvPr id="0" name=""/>
        <dsp:cNvSpPr/>
      </dsp:nvSpPr>
      <dsp:spPr>
        <a:xfrm>
          <a:off x="875379" y="2935365"/>
          <a:ext cx="109364" cy="10936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179EF7-C5B4-4DCE-B7B4-481C8C4B89E3}">
      <dsp:nvSpPr>
        <dsp:cNvPr id="0" name=""/>
        <dsp:cNvSpPr/>
      </dsp:nvSpPr>
      <dsp:spPr>
        <a:xfrm>
          <a:off x="1013178" y="2690387"/>
          <a:ext cx="249976" cy="249976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7E3F92-3B7C-47CC-880B-5F4F5BD911F1}">
      <dsp:nvSpPr>
        <dsp:cNvPr id="0" name=""/>
        <dsp:cNvSpPr/>
      </dsp:nvSpPr>
      <dsp:spPr>
        <a:xfrm>
          <a:off x="1350022" y="2629143"/>
          <a:ext cx="171859" cy="171859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D4179C-361A-48C2-9E3F-FA5E6351086B}">
      <dsp:nvSpPr>
        <dsp:cNvPr id="0" name=""/>
        <dsp:cNvSpPr/>
      </dsp:nvSpPr>
      <dsp:spPr>
        <a:xfrm>
          <a:off x="1557646" y="1933106"/>
          <a:ext cx="504725" cy="963576"/>
        </a:xfrm>
        <a:prstGeom prst="chevron">
          <a:avLst>
            <a:gd name="adj" fmla="val 6231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3EDDB4-95FA-4E15-9ED4-9735D7CAD42D}">
      <dsp:nvSpPr>
        <dsp:cNvPr id="0" name=""/>
        <dsp:cNvSpPr/>
      </dsp:nvSpPr>
      <dsp:spPr>
        <a:xfrm>
          <a:off x="2026607" y="1909735"/>
          <a:ext cx="1376525" cy="9635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/>
            <a:t>Game design</a:t>
          </a:r>
          <a:endParaRPr lang="en-US" sz="1400" kern="1200" dirty="0">
            <a:latin typeface="Calibri"/>
            <a:ea typeface="+mn-ea"/>
            <a:cs typeface="+mn-cs"/>
          </a:endParaRPr>
        </a:p>
      </dsp:txBody>
      <dsp:txXfrm>
        <a:off x="2026607" y="1909735"/>
        <a:ext cx="1376525" cy="963567"/>
      </dsp:txXfrm>
    </dsp:sp>
    <dsp:sp modelId="{7F2A3A35-A73B-4A4A-A87C-754D8C7C69E9}">
      <dsp:nvSpPr>
        <dsp:cNvPr id="0" name=""/>
        <dsp:cNvSpPr/>
      </dsp:nvSpPr>
      <dsp:spPr>
        <a:xfrm>
          <a:off x="3403133" y="1909267"/>
          <a:ext cx="504725" cy="963576"/>
        </a:xfrm>
        <a:prstGeom prst="chevron">
          <a:avLst>
            <a:gd name="adj" fmla="val 6231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E7EF99-9E68-499F-B7A4-9901B35E9433}">
      <dsp:nvSpPr>
        <dsp:cNvPr id="0" name=""/>
        <dsp:cNvSpPr/>
      </dsp:nvSpPr>
      <dsp:spPr>
        <a:xfrm>
          <a:off x="3907859" y="1909735"/>
          <a:ext cx="1376525" cy="9635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 dirty="0"/>
            <a:t>Implementazione gioco</a:t>
          </a:r>
          <a:endParaRPr lang="en-US" sz="1400" kern="1200" dirty="0">
            <a:latin typeface="Calibri"/>
            <a:ea typeface="+mn-ea"/>
            <a:cs typeface="+mn-cs"/>
          </a:endParaRPr>
        </a:p>
      </dsp:txBody>
      <dsp:txXfrm>
        <a:off x="3907859" y="1909735"/>
        <a:ext cx="1376525" cy="963567"/>
      </dsp:txXfrm>
    </dsp:sp>
    <dsp:sp modelId="{54F8CDA4-9ABB-43F2-8E56-3C8CF35A9618}">
      <dsp:nvSpPr>
        <dsp:cNvPr id="0" name=""/>
        <dsp:cNvSpPr/>
      </dsp:nvSpPr>
      <dsp:spPr>
        <a:xfrm>
          <a:off x="5284384" y="1909267"/>
          <a:ext cx="504725" cy="963576"/>
        </a:xfrm>
        <a:prstGeom prst="chevron">
          <a:avLst>
            <a:gd name="adj" fmla="val 6231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2670C9-CA68-47E1-8F1C-72AA0C5FA129}">
      <dsp:nvSpPr>
        <dsp:cNvPr id="0" name=""/>
        <dsp:cNvSpPr/>
      </dsp:nvSpPr>
      <dsp:spPr>
        <a:xfrm>
          <a:off x="5789110" y="1909735"/>
          <a:ext cx="1376525" cy="9635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 dirty="0"/>
            <a:t>Prove su utenti target</a:t>
          </a:r>
          <a:endParaRPr lang="en-US" sz="1400" kern="1200" dirty="0">
            <a:latin typeface="Calibri"/>
            <a:ea typeface="+mn-ea"/>
            <a:cs typeface="+mn-cs"/>
          </a:endParaRPr>
        </a:p>
      </dsp:txBody>
      <dsp:txXfrm>
        <a:off x="5789110" y="1909735"/>
        <a:ext cx="1376525" cy="963567"/>
      </dsp:txXfrm>
    </dsp:sp>
    <dsp:sp modelId="{0673AF07-BCE5-49F3-8266-45CEABC8FB79}">
      <dsp:nvSpPr>
        <dsp:cNvPr id="0" name=""/>
        <dsp:cNvSpPr/>
      </dsp:nvSpPr>
      <dsp:spPr>
        <a:xfrm>
          <a:off x="7165635" y="1909267"/>
          <a:ext cx="504725" cy="963576"/>
        </a:xfrm>
        <a:prstGeom prst="chevron">
          <a:avLst>
            <a:gd name="adj" fmla="val 6231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F05CF1A-98D0-43CF-AC29-DDEE61A30AC7}">
      <dsp:nvSpPr>
        <dsp:cNvPr id="0" name=""/>
        <dsp:cNvSpPr/>
      </dsp:nvSpPr>
      <dsp:spPr>
        <a:xfrm>
          <a:off x="7688319" y="1739535"/>
          <a:ext cx="1316290" cy="1283833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 dirty="0" err="1"/>
            <a:t>Publicazione</a:t>
          </a:r>
          <a:endParaRPr lang="en-US" sz="1400" kern="1200" dirty="0">
            <a:latin typeface="Calibri"/>
            <a:ea typeface="+mn-ea"/>
            <a:cs typeface="+mn-cs"/>
          </a:endParaRPr>
        </a:p>
      </dsp:txBody>
      <dsp:txXfrm>
        <a:off x="7881085" y="1927548"/>
        <a:ext cx="930758" cy="90780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RandomtoResultProcess">
  <dgm:title val=""/>
  <dgm:desc val=""/>
  <dgm:catLst>
    <dgm:cat type="process" pri="1275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Name0">
    <dgm:varLst>
      <dgm:dir/>
      <dgm:animOne val="branch"/>
      <dgm:animLvl val="lvl"/>
    </dgm:varLst>
    <dgm:choose name="Name1">
      <dgm:if name="Name2" func="var" arg="dir" op="equ" val="norm">
        <dgm:alg type="lin">
          <dgm:param type="fallback" val="2D"/>
          <dgm:param type="nodeVertAlign" val="t"/>
        </dgm:alg>
      </dgm:if>
      <dgm:else name="Name3">
        <dgm:alg type="lin">
          <dgm:param type="fallback" val="2D"/>
          <dgm:param type="nodeVertAlign" val="t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userH" refType="h" fact="2"/>
      <dgm:constr type="w" for="ch" forName="chaos" refType="userH" fact="0.681"/>
      <dgm:constr type="h" for="ch" forName="chaos" refType="userH"/>
      <dgm:constr type="w" for="ch" forName="middle" refType="userH" fact="0.6"/>
      <dgm:constr type="h" for="ch" forName="middle" refType="userH"/>
      <dgm:constr type="w" for="ch" forName="last" refType="userH" fact="0.6"/>
      <dgm:constr type="h" for="ch" forName="last" refType="userH"/>
      <dgm:constr type="w" for="ch" forName="chevronComposite1" refType="userH" fact="0.22"/>
      <dgm:constr type="h" for="ch" forName="chevronComposite1" refType="userH" fact="0.52"/>
      <dgm:constr type="w" for="ch" forName="chevronComposite2" refType="userH" fact="0.22"/>
      <dgm:constr type="h" for="ch" forName="chevronComposite2" refType="userH" fact="0.52"/>
      <dgm:constr type="w" for="ch" forName="overlap" refType="userH" fact="-0.04"/>
      <dgm:constr type="h" for="ch" forName="overlap" refType="userH" fact="0.06"/>
      <dgm:constr type="primFontSz" for="des" forName="parTx1" op="equ" val="65"/>
      <dgm:constr type="primFontSz" for="des" forName="parTxMid" refType="primFontSz" refFor="des" refForName="parTx1" op="equ"/>
      <dgm:constr type="primFontSz" for="des" forName="circleTx" refType="primFontSz" refFor="des" refForName="parTx1" op="equ"/>
      <dgm:constr type="primFontSz" for="des" forName="desTx1" op="equ" val="65"/>
      <dgm:constr type="primFontSz" for="des" forName="desTxMid" refType="primFontSz" refFor="des" refForName="desTx1" op="equ"/>
      <dgm:constr type="primFontSz" for="des" forName="desTxN" refType="primFontSz" refFor="des" refForName="desTx1" op="equ"/>
    </dgm:constrLst>
    <dgm:forEach name="Name4" axis="ch" ptType="node">
      <dgm:choose name="Name5">
        <dgm:if name="Name6" axis="self" ptType="node" func="pos" op="equ" val="1">
          <dgm:layoutNode name="chaos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parTx1" refType="w" fact="0.5"/>
              <dgm:constr type="t" for="ch" forName="parTx1" refType="w" fact="0.32"/>
              <dgm:constr type="w" for="ch" forName="parTx1" refType="w" fact="0.88"/>
              <dgm:constr type="h" for="ch" forName="parTx1" refType="w" fact="0.29"/>
              <dgm:constr type="ctrX" for="ch" forName="desTx1" refType="w" fact="0.5"/>
              <dgm:constr type="b" for="ch" forName="desTx1" refType="h"/>
              <dgm:constr type="w" for="ch" forName="desTx1" refType="w" fact="0.88"/>
              <dgm:constr type="h" for="ch" forName="desTx1" refType="h" fact="0.37"/>
              <dgm:constr type="l" for="ch" forName="c1" refType="w" fact="0.05"/>
              <dgm:constr type="t" for="ch" forName="c1" refType="w" fact="0.23"/>
              <dgm:constr type="w" for="ch" forName="c1" refType="w" fact="0.07"/>
              <dgm:constr type="h" for="ch" forName="c1" refType="w" refFor="ch" refForName="c1"/>
              <dgm:constr type="l" for="ch" forName="c2" refType="w" fact="0.1"/>
              <dgm:constr type="t" for="ch" forName="c2" refType="w" fact="0.13"/>
              <dgm:constr type="w" for="ch" forName="c2" refType="w" fact="0.07"/>
              <dgm:constr type="h" for="ch" forName="c2" refType="w" refFor="ch" refForName="c2"/>
              <dgm:constr type="l" for="ch" forName="c3" refType="w" fact="0.22"/>
              <dgm:constr type="t" for="ch" forName="c3" refType="w" fact="0.15"/>
              <dgm:constr type="w" for="ch" forName="c3" refType="w" fact="0.11"/>
              <dgm:constr type="h" for="ch" forName="c3" refType="w" refFor="ch" refForName="c3"/>
              <dgm:constr type="l" for="ch" forName="c4" refType="w" fact="0.32"/>
              <dgm:constr type="t" for="ch" forName="c4" refType="w" fact="0.04"/>
              <dgm:constr type="w" for="ch" forName="c4" refType="w" fact="0.07"/>
              <dgm:constr type="h" for="ch" forName="c4" refType="w" refFor="ch" refForName="c4"/>
              <dgm:constr type="l" for="ch" forName="c5" refType="w" fact="0.45"/>
              <dgm:constr type="t" for="ch" forName="c5" refType="w" fact="0"/>
              <dgm:constr type="w" for="ch" forName="c5" refType="w" fact="0.07"/>
              <dgm:constr type="h" for="ch" forName="c5" refType="w" refFor="ch" refForName="c5"/>
              <dgm:constr type="l" for="ch" forName="c6" refType="w" fact="0.61"/>
              <dgm:constr type="t" for="ch" forName="c6" refType="w" fact="0.07"/>
              <dgm:constr type="w" for="ch" forName="c6" refType="w" fact="0.07"/>
              <dgm:constr type="h" for="ch" forName="c6" refType="w" refFor="ch" refForName="c6"/>
              <dgm:constr type="l" for="ch" forName="c7" refType="w" fact="0.71"/>
              <dgm:constr type="t" for="ch" forName="c7" refType="w" fact="0.12"/>
              <dgm:constr type="w" for="ch" forName="c7" refType="w" fact="0.11"/>
              <dgm:constr type="h" for="ch" forName="c7" refType="w" refFor="ch" refForName="c7"/>
              <dgm:constr type="l" for="ch" forName="c8" refType="w" fact="0.85"/>
              <dgm:constr type="t" for="ch" forName="c8" refType="w" fact="0.23"/>
              <dgm:constr type="w" for="ch" forName="c8" refType="w" fact="0.07"/>
              <dgm:constr type="h" for="ch" forName="c8" refType="w" refFor="ch" refForName="c8"/>
              <dgm:constr type="l" for="ch" forName="c9" refType="w" fact="0.91"/>
              <dgm:constr type="t" for="ch" forName="c9" refType="w" fact="0.34"/>
              <dgm:constr type="w" for="ch" forName="c9" refType="w" fact="0.07"/>
              <dgm:constr type="h" for="ch" forName="c9" refType="w" refFor="ch" refForName="c9"/>
              <dgm:constr type="l" for="ch" forName="c10" refType="w" fact="0.39"/>
              <dgm:constr type="t" for="ch" forName="c10" refType="w" fact="0.13"/>
              <dgm:constr type="w" for="ch" forName="c10" refType="w" fact="0.18"/>
              <dgm:constr type="h" for="ch" forName="c10" refType="w" refFor="ch" refForName="c10"/>
              <dgm:constr type="l" for="ch" forName="c11" refType="w" fact="0"/>
              <dgm:constr type="t" for="ch" forName="c11" refType="w" fact="0.51"/>
              <dgm:constr type="w" for="ch" forName="c11" refType="w" fact="0.07"/>
              <dgm:constr type="h" for="ch" forName="c11" refType="w" refFor="ch" refForName="c11"/>
              <dgm:constr type="l" for="ch" forName="c12" refType="w" fact="0.06"/>
              <dgm:constr type="t" for="ch" forName="c12" refType="w" fact="0.6"/>
              <dgm:constr type="w" for="ch" forName="c12" refType="w" fact="0.11"/>
              <dgm:constr type="h" for="ch" forName="c12" refType="w" refFor="ch" refForName="c12"/>
              <dgm:constr type="l" for="ch" forName="c13" refType="w" fact="0.21"/>
              <dgm:constr type="t" for="ch" forName="c13" refType="w" fact="0.68"/>
              <dgm:constr type="w" for="ch" forName="c13" refType="w" fact="0.16"/>
              <dgm:constr type="h" for="ch" forName="c13" refType="w" refFor="ch" refForName="c13"/>
              <dgm:constr type="l" for="ch" forName="c14" refType="w" fact="0.42"/>
              <dgm:constr type="t" for="ch" forName="c14" refType="w" fact="0.81"/>
              <dgm:constr type="w" for="ch" forName="c14" refType="w" fact="0.07"/>
              <dgm:constr type="h" for="ch" forName="c14" refType="w" refFor="ch" refForName="c14"/>
              <dgm:constr type="l" for="ch" forName="c15" refType="w" fact="0.46"/>
              <dgm:constr type="t" for="ch" forName="c15" refType="w" fact="0.68"/>
              <dgm:constr type="w" for="ch" forName="c15" refType="w" fact="0.11"/>
              <dgm:constr type="h" for="ch" forName="c15" refType="w" refFor="ch" refForName="c15"/>
              <dgm:constr type="l" for="ch" forName="c16" refType="w" fact="0.56"/>
              <dgm:constr type="t" for="ch" forName="c16" refType="w" fact="0.82"/>
              <dgm:constr type="w" for="ch" forName="c16" refType="w" fact="0.07"/>
              <dgm:constr type="h" for="ch" forName="c16" refType="w" refFor="ch" refForName="c16"/>
              <dgm:constr type="l" for="ch" forName="c17" refType="w" fact="0.65"/>
              <dgm:constr type="t" for="ch" forName="c17" refType="w" fact="0.66"/>
              <dgm:constr type="w" for="ch" forName="c17" refType="w" fact="0.16"/>
              <dgm:constr type="h" for="ch" forName="c17" refType="w" refFor="ch" refForName="c17"/>
              <dgm:constr type="l" for="ch" forName="c18" refType="w" fact="0.87"/>
              <dgm:constr type="t" for="ch" forName="c18" refType="w" fact="0.62"/>
              <dgm:constr type="w" for="ch" forName="c18" refType="w" fact="0.11"/>
              <dgm:constr type="h" for="ch" forName="c18" refType="w" refFor="ch" refForName="c18"/>
            </dgm:constrLst>
            <dgm:layoutNode name="parTx1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7">
              <dgm:if name="Name8" axis="ch" ptType="node" func="cnt" op="gte" val="1">
                <dgm:layoutNode name="desTx1" styleLbl="revTx">
                  <dgm:varLst>
                    <dgm:bulletEnabled val="1"/>
                  </dgm:varLst>
                  <dgm:choose name="Name9">
                    <dgm:if name="Name10" axis="ch" ptType="node" func="cnt" op="equ" val="1">
                      <dgm:alg type="tx">
                        <dgm:param type="shpTxLTRAlignCh" val="l"/>
                      </dgm:alg>
                    </dgm:if>
                    <dgm:else name="Name11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2"/>
            </dgm:choose>
            <dgm:layoutNode name="c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9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0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layoutNode>
        </dgm:if>
        <dgm:if name="Name13" axis="self" ptType="node" func="revPos" op="equ" val="1">
          <dgm:layoutNode name="last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circleTx" refType="w" fact="0.5"/>
              <dgm:constr type="t" for="ch" forName="circleTx" refType="w" fact="0.117"/>
              <dgm:constr type="w" for="ch" forName="circleTx" refType="h" refFor="ch" refForName="circleTx"/>
              <dgm:constr type="h" for="ch" forName="circleTx" refType="w" fact="0.85"/>
              <dgm:constr type="l" for="ch" forName="desTxN"/>
              <dgm:constr type="b" for="ch" forName="desTxN" refType="h"/>
              <dgm:constr type="w" for="ch" forName="desTxN" refType="w"/>
              <dgm:constr type="h" for="ch" forName="desTxN" refType="h" fact="0.37"/>
              <dgm:constr type="ctrX" for="ch" forName="spN" refType="w" fact="0.5"/>
              <dgm:constr type="t" for="ch" forName="spN"/>
              <dgm:constr type="w" for="ch" forName="spN" refType="w" fact="0.93"/>
              <dgm:constr type="h" for="ch" forName="spN" refType="h" fact="0.01"/>
            </dgm:constrLst>
            <dgm:layoutNode name="circleTx" styleLbl="node1">
              <dgm:alg type="tx"/>
              <dgm:shape xmlns:r="http://schemas.openxmlformats.org/officeDocument/2006/relationships" type="ellipse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  <dgm:choose name="Name14">
              <dgm:if name="Name15" axis="ch" ptType="node" func="cnt" op="gte" val="1">
                <dgm:layoutNode name="desTxN" styleLbl="revTx">
                  <dgm:varLst>
                    <dgm:bulletEnabled val="1"/>
                  </dgm:varLst>
                  <dgm:choose name="Name16">
                    <dgm:if name="Name17" axis="ch" ptType="node" func="cnt" op="equ" val="1">
                      <dgm:alg type="tx">
                        <dgm:param type="shpTxLTRAlignCh" val="l"/>
                      </dgm:alg>
                    </dgm:if>
                    <dgm:else name="Name18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  <dgm:layoutNode name="spN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if>
        <dgm:else name="Name20">
          <dgm:layoutNode name="middl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l" for="ch" forName="parTxMid"/>
              <dgm:constr type="t" for="ch" forName="parTxMid" refType="w" fact="0.167"/>
              <dgm:constr type="w" for="ch" forName="parTxMid" refType="w"/>
              <dgm:constr type="h" for="ch" forName="parTxMid" refType="w" fact="0.7"/>
              <dgm:constr type="l" for="ch" forName="desTxMid"/>
              <dgm:constr type="b" for="ch" forName="desTxMid" refType="h"/>
              <dgm:constr type="w" for="ch" forName="desTxMid" refType="w"/>
              <dgm:constr type="h" for="ch" forName="desTxMid" refType="h" fact="0.37"/>
              <dgm:constr type="ctrX" for="ch" forName="spMid" refType="w" fact="0.5"/>
              <dgm:constr type="t" for="ch" forName="spMid"/>
              <dgm:constr type="w" for="ch" forName="spMid" refType="w" fact="0.01"/>
              <dgm:constr type="h" for="ch" forName="spMid" refType="h" fact="0.01"/>
            </dgm:constrLst>
            <dgm:layoutNode name="parTxMid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21">
              <dgm:if name="Name22" axis="ch" ptType="node" func="cnt" op="gte" val="1">
                <dgm:layoutNode name="desTxMid" styleLbl="revTx">
                  <dgm:varLst>
                    <dgm:bulletEnabled val="1"/>
                  </dgm:varLst>
                  <dgm:choose name="Name23">
                    <dgm:if name="Name24" axis="ch" ptType="node" func="cnt" op="equ" val="1">
                      <dgm:alg type="tx">
                        <dgm:param type="shpTxLTRAlignCh" val="l"/>
                      </dgm:alg>
                    </dgm:if>
                    <dgm:else name="Name25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26"/>
            </dgm:choose>
            <dgm:layoutNode name="spMid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else>
      </dgm:choose>
      <dgm:forEach name="Name27" axis="followSib" ptType="sibTrans" cnt="1">
        <dgm:layoutNode name="chevronComposite1" styleLbl="alignImgPlace1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chevron1"/>
            <dgm:constr type="t" for="ch" forName="chevron1" refType="h" fact="0.1923"/>
            <dgm:constr type="w" for="ch" forName="chevron1" refType="w"/>
            <dgm:constr type="b" for="ch" forName="chevron1" refType="h"/>
            <dgm:constr type="l" for="ch" forName="spChevron1"/>
            <dgm:constr type="t" for="ch" forName="spChevron1"/>
            <dgm:constr type="w" for="ch" forName="spChevron1" refType="w" fact="0.01"/>
            <dgm:constr type="h" for="ch" forName="spChevron1" refType="h" fact="0.01"/>
          </dgm:constrLst>
          <dgm:layoutNode name="chevron1">
            <dgm:alg type="sp"/>
            <dgm:choose name="Name28">
              <dgm:if name="Name29" func="var" arg="dir" op="equ" val="norm">
                <dgm:shape xmlns:r="http://schemas.openxmlformats.org/officeDocument/2006/relationships" type="chevron" r:blip="">
                  <dgm:adjLst>
                    <dgm:adj idx="1" val="0.6231"/>
                  </dgm:adjLst>
                </dgm:shape>
              </dgm:if>
              <dgm:else name="Name30">
                <dgm:shape xmlns:r="http://schemas.openxmlformats.org/officeDocument/2006/relationships" rot="180" type="chevron" r:blip="">
                  <dgm:adjLst>
                    <dgm:adj idx="1" val="0.6231"/>
                  </dgm:adjLst>
                </dgm:shape>
              </dgm:else>
            </dgm:choose>
            <dgm:presOf/>
          </dgm:layoutNode>
          <dgm:layoutNode name="spChevron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  <dgm:choose name="Name31">
          <dgm:if name="Name32" axis="root ch" ptType="all node" func="cnt" op="equ" val="2">
            <dgm:layoutNode name="overl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chevronComposite2" styleLbl="alignImgPlace1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l" for="ch" forName="chevron2"/>
                <dgm:constr type="t" for="ch" forName="chevron2" refType="h" fact="0.1923"/>
                <dgm:constr type="w" for="ch" forName="chevron2" refType="w"/>
                <dgm:constr type="b" for="ch" forName="chevron2" refType="h"/>
                <dgm:constr type="l" for="ch" forName="spChevron2"/>
                <dgm:constr type="t" for="ch" forName="spChevron2"/>
                <dgm:constr type="w" for="ch" forName="spChevron2" refType="w" fact="0.01"/>
                <dgm:constr type="h" for="ch" forName="spChevron2" refType="h" fact="0.01"/>
              </dgm:constrLst>
              <dgm:layoutNode name="chevron2">
                <dgm:alg type="sp"/>
                <dgm:choose name="Name33">
                  <dgm:if name="Name34" func="var" arg="dir" op="equ" val="norm">
                    <dgm:shape xmlns:r="http://schemas.openxmlformats.org/officeDocument/2006/relationships" type="chevron" r:blip="">
                      <dgm:adjLst>
                        <dgm:adj idx="1" val="0.6231"/>
                      </dgm:adjLst>
                    </dgm:shape>
                  </dgm:if>
                  <dgm:else name="Name35">
                    <dgm:shape xmlns:r="http://schemas.openxmlformats.org/officeDocument/2006/relationships" rot="180" type="chevron" r:blip="">
                      <dgm:adjLst>
                        <dgm:adj idx="1" val="0.6231"/>
                      </dgm:adjLst>
                    </dgm:shape>
                  </dgm:else>
                </dgm:choose>
                <dgm:presOf/>
              </dgm:layoutNode>
              <dgm:layoutNode name="spChevron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layoutNode>
          </dgm:if>
          <dgm:else name="Name36"/>
        </dgm:choos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0B3467-0EE5-FB41-9140-4ECA721A656E}" type="datetimeFigureOut">
              <a:rPr lang="it-IT" smtClean="0"/>
              <a:t>28/04/21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254C84-93CC-084F-B282-8D9449949A1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368605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22" name="Google Shape;32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gc911af0391_1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71" name="Google Shape;771;gc911af0391_1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261901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Rettangolo 167"/>
          <p:cNvSpPr/>
          <p:nvPr userDrawn="1"/>
        </p:nvSpPr>
        <p:spPr>
          <a:xfrm>
            <a:off x="0" y="3832224"/>
            <a:ext cx="9144000" cy="3025775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69" name="Gruppo 168"/>
          <p:cNvGrpSpPr/>
          <p:nvPr userDrawn="1"/>
        </p:nvGrpSpPr>
        <p:grpSpPr>
          <a:xfrm>
            <a:off x="48007" y="3816351"/>
            <a:ext cx="9036647" cy="180000"/>
            <a:chOff x="1218340" y="275867"/>
            <a:chExt cx="17715122" cy="567843"/>
          </a:xfrm>
        </p:grpSpPr>
        <p:cxnSp>
          <p:nvCxnSpPr>
            <p:cNvPr id="170" name="Connettore 1 169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Connettore 1 252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Connettore 1 253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Connettore 1 254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Connettore 1 255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Connettore 1 256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Connettore 1 257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Connettore 1 258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Connettore 1 259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Connettore 1 260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Connettore 1 261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Connettore 1 262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Connettore 1 263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Connettore 1 264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Connettore 1 265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Connettore 1 266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Connettore 1 267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Connettore 1 268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Connettore 1 269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Connettore 1 270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Connettore 1 271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Connettore 1 272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Connettore 1 273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Connettore 1 274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Connettore 1 275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Connettore 1 276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Connettore 1 277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Connettore 1 278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Connettore 1 279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Connettore 1 280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Connettore 1 281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Connettore 1 282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Connettore 1 283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Connettore 1 284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Connettore 1 285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Connettore 1 286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Connettore 1 287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Connettore 1 288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41534" y="4149725"/>
            <a:ext cx="7772400" cy="96837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641534" y="5260975"/>
            <a:ext cx="7772400" cy="1333500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514812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28/04/21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915554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28/04/21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33669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60917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Rettangolo 252"/>
          <p:cNvSpPr/>
          <p:nvPr userDrawn="1"/>
        </p:nvSpPr>
        <p:spPr>
          <a:xfrm>
            <a:off x="0" y="1"/>
            <a:ext cx="9144000" cy="126990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1600200"/>
            <a:ext cx="8323726" cy="4525963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129" name="Rettangolo 128"/>
          <p:cNvSpPr/>
          <p:nvPr userDrawn="1"/>
        </p:nvSpPr>
        <p:spPr>
          <a:xfrm>
            <a:off x="0" y="6126162"/>
            <a:ext cx="9144000" cy="731837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0" name="CasellaDiTesto 129"/>
          <p:cNvSpPr txBox="1"/>
          <p:nvPr userDrawn="1"/>
        </p:nvSpPr>
        <p:spPr>
          <a:xfrm>
            <a:off x="157778" y="6363505"/>
            <a:ext cx="49471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r>
              <a:rPr lang="en-GB" sz="1200" b="1" i="0" u="none" strike="noStrike" cap="none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Nicolò</a:t>
            </a:r>
            <a:r>
              <a:rPr lang="en-GB"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Bruna, Giorgio Calcagno, Nicoletta </a:t>
            </a:r>
            <a:r>
              <a:rPr lang="en-GB" sz="1200" b="1" i="0" u="none" strike="noStrike" cap="none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Calchi</a:t>
            </a:r>
            <a:r>
              <a:rPr lang="en-GB"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Simone Colella</a:t>
            </a:r>
            <a:endParaRPr lang="en-GB" sz="1200"/>
          </a:p>
        </p:txBody>
      </p:sp>
      <p:grpSp>
        <p:nvGrpSpPr>
          <p:cNvPr id="132" name="Gruppo 131"/>
          <p:cNvGrpSpPr/>
          <p:nvPr userDrawn="1"/>
        </p:nvGrpSpPr>
        <p:grpSpPr>
          <a:xfrm>
            <a:off x="48007" y="1089904"/>
            <a:ext cx="9036647" cy="180000"/>
            <a:chOff x="1218340" y="275867"/>
            <a:chExt cx="17715122" cy="567843"/>
          </a:xfrm>
        </p:grpSpPr>
        <p:cxnSp>
          <p:nvCxnSpPr>
            <p:cNvPr id="133" name="Connettore 1 132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ttore 1 133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ttore 1 134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ttore 1 135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nettore 1 136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ttore 1 137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ttore 1 138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nettore 1 139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onnettore 1 140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nettore 1 141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Connettore 1 142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nettore 1 143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onnettore 1 144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nettore 1 145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ttore 1 146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nettore 1 147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nettore 1 148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nettore 1 149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nettore 1 150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Connettore 1 151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Connettore 1 152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Connettore 1 153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nettore 1 154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nettore 1 155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ttore 1 156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nettore 1 157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nettore 1 158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Connettore 1 159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onnettore 1 160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Connettore 1 161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Connettore 1 162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Connettore 1 163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nettore 1 164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nettore 1 165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nettore 1 166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nettore 1 167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onnettore 1 168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onnettore 1 169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4" name="Picture 2" descr="Y:\IMMAGINE _COORDINATA_2014\PPT\modello1\loghi_PNG\03_Polimi_logotipo_bandiera-1riga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898" y="6346378"/>
            <a:ext cx="2780124" cy="289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8868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28/04/21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61922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28/04/21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060060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28/04/21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40953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28/04/21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78442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28/04/21</a:t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25977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28/04/21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675857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28/04/21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48063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14345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1119611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marL="0" indent="0" algn="l" defTabSz="457200" rtl="0" eaLnBrk="1" latinLnBrk="0" hangingPunct="1">
        <a:spcBef>
          <a:spcPct val="0"/>
        </a:spcBef>
        <a:buNone/>
        <a:defRPr sz="2200" b="1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Wingdings" charset="2"/>
        <a:buNone/>
        <a:defRPr sz="2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2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hyperlink" Target="http://knowledge7.com/training/courses/effective-series/effective-git" TargetMode="External"/><Relationship Id="rId18" Type="http://schemas.openxmlformats.org/officeDocument/2006/relationships/image" Target="../media/image21.png"/><Relationship Id="rId3" Type="http://schemas.openxmlformats.org/officeDocument/2006/relationships/hyperlink" Target="https://ru.wikipedia.org/wiki/Unity_(%D0%B8%D0%B3%D1%80%D0%BE%D0%B2%D0%BE%D0%B9_%D0%B4%D0%B2%D0%B8%D0%B6%D0%BE%D0%BA)" TargetMode="External"/><Relationship Id="rId7" Type="http://schemas.openxmlformats.org/officeDocument/2006/relationships/image" Target="../media/image14.svg"/><Relationship Id="rId12" Type="http://schemas.openxmlformats.org/officeDocument/2006/relationships/image" Target="../media/image18.jpg"/><Relationship Id="rId17" Type="http://schemas.openxmlformats.org/officeDocument/2006/relationships/hyperlink" Target="https://pngimg.com/download/73352" TargetMode="External"/><Relationship Id="rId2" Type="http://schemas.openxmlformats.org/officeDocument/2006/relationships/image" Target="../media/image11.png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7.svg"/><Relationship Id="rId5" Type="http://schemas.openxmlformats.org/officeDocument/2006/relationships/hyperlink" Target="http://superuser.com/tags/visual-studio-2012/info" TargetMode="External"/><Relationship Id="rId15" Type="http://schemas.openxmlformats.org/officeDocument/2006/relationships/hyperlink" Target="https://ahmetcadirci.com.tr/2017/gitkraken-gitflow-kullanimi-ve-ozellikleri/" TargetMode="External"/><Relationship Id="rId10" Type="http://schemas.openxmlformats.org/officeDocument/2006/relationships/image" Target="../media/image16.png"/><Relationship Id="rId19" Type="http://schemas.openxmlformats.org/officeDocument/2006/relationships/image" Target="../media/image22.svg"/><Relationship Id="rId4" Type="http://schemas.openxmlformats.org/officeDocument/2006/relationships/image" Target="../media/image12.jpg"/><Relationship Id="rId9" Type="http://schemas.openxmlformats.org/officeDocument/2006/relationships/hyperlink" Target="https://wiki.audacityteam.org/wiki/New_Logo/Generic" TargetMode="External"/><Relationship Id="rId1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29.png"/><Relationship Id="rId4" Type="http://schemas.openxmlformats.org/officeDocument/2006/relationships/image" Target="../media/image25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JPG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JP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58.jpe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jpe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p1"/>
          <p:cNvPicPr preferRelativeResize="0"/>
          <p:nvPr/>
        </p:nvPicPr>
        <p:blipFill rotWithShape="1">
          <a:blip r:embed="rId3">
            <a:alphaModFix/>
          </a:blip>
          <a:srcRect t="17598" b="14682"/>
          <a:stretch/>
        </p:blipFill>
        <p:spPr>
          <a:xfrm>
            <a:off x="0" y="0"/>
            <a:ext cx="9144000" cy="4149725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1"/>
          <p:cNvSpPr txBox="1">
            <a:spLocks noGrp="1"/>
          </p:cNvSpPr>
          <p:nvPr>
            <p:ph type="ctrTitle" idx="4294967295"/>
          </p:nvPr>
        </p:nvSpPr>
        <p:spPr>
          <a:xfrm>
            <a:off x="641534" y="4149725"/>
            <a:ext cx="7772400" cy="968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n-GB" sz="2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Titolo presentazione</a:t>
            </a:r>
            <a:br>
              <a:rPr lang="en-GB" sz="2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GB" sz="2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sottotitolo</a:t>
            </a:r>
            <a:endParaRPr sz="22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1"/>
          <p:cNvSpPr txBox="1">
            <a:spLocks noGrp="1"/>
          </p:cNvSpPr>
          <p:nvPr>
            <p:ph type="subTitle" idx="4294967295"/>
          </p:nvPr>
        </p:nvSpPr>
        <p:spPr>
          <a:xfrm>
            <a:off x="641534" y="5118100"/>
            <a:ext cx="7772400" cy="13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en-GB" sz="2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Milano, XX mese 20XX</a:t>
            </a:r>
            <a:endParaRPr sz="2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None/>
            </a:pPr>
            <a:endParaRPr sz="2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7" name="Google Shape;327;p1" descr="Y:\IMMAGINE _COORDINATA_2014\LOGO_UFFICIALE\01_Polimi_centrato\eps\01_Polimi_centrato_COL_negativo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14725" y="1996654"/>
            <a:ext cx="2133600" cy="1573118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1"/>
          <p:cNvSpPr/>
          <p:nvPr/>
        </p:nvSpPr>
        <p:spPr>
          <a:xfrm>
            <a:off x="0" y="3832224"/>
            <a:ext cx="9144000" cy="3025776"/>
          </a:xfrm>
          <a:prstGeom prst="rect">
            <a:avLst/>
          </a:prstGeom>
          <a:solidFill>
            <a:srgbClr val="728FA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29" name="Google Shape;329;p1"/>
          <p:cNvGrpSpPr/>
          <p:nvPr/>
        </p:nvGrpSpPr>
        <p:grpSpPr>
          <a:xfrm>
            <a:off x="48007" y="3816351"/>
            <a:ext cx="9036648" cy="180000"/>
            <a:chOff x="1218340" y="275867"/>
            <a:chExt cx="17715122" cy="567843"/>
          </a:xfrm>
        </p:grpSpPr>
        <p:cxnSp>
          <p:nvCxnSpPr>
            <p:cNvPr id="330" name="Google Shape;330;p1"/>
            <p:cNvCxnSpPr/>
            <p:nvPr/>
          </p:nvCxnSpPr>
          <p:spPr>
            <a:xfrm>
              <a:off x="121834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1" name="Google Shape;331;p1"/>
            <p:cNvCxnSpPr/>
            <p:nvPr/>
          </p:nvCxnSpPr>
          <p:spPr>
            <a:xfrm>
              <a:off x="136720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2" name="Google Shape;332;p1"/>
            <p:cNvCxnSpPr/>
            <p:nvPr/>
          </p:nvCxnSpPr>
          <p:spPr>
            <a:xfrm>
              <a:off x="151607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3" name="Google Shape;333;p1"/>
            <p:cNvCxnSpPr/>
            <p:nvPr/>
          </p:nvCxnSpPr>
          <p:spPr>
            <a:xfrm>
              <a:off x="16649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4" name="Google Shape;334;p1"/>
            <p:cNvCxnSpPr/>
            <p:nvPr/>
          </p:nvCxnSpPr>
          <p:spPr>
            <a:xfrm>
              <a:off x="181380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5" name="Google Shape;335;p1"/>
            <p:cNvCxnSpPr/>
            <p:nvPr/>
          </p:nvCxnSpPr>
          <p:spPr>
            <a:xfrm>
              <a:off x="196267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6" name="Google Shape;336;p1"/>
            <p:cNvCxnSpPr/>
            <p:nvPr/>
          </p:nvCxnSpPr>
          <p:spPr>
            <a:xfrm>
              <a:off x="211154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7" name="Google Shape;337;p1"/>
            <p:cNvCxnSpPr/>
            <p:nvPr/>
          </p:nvCxnSpPr>
          <p:spPr>
            <a:xfrm>
              <a:off x="22604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8" name="Google Shape;338;p1"/>
            <p:cNvCxnSpPr/>
            <p:nvPr/>
          </p:nvCxnSpPr>
          <p:spPr>
            <a:xfrm>
              <a:off x="240927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9" name="Google Shape;339;p1"/>
            <p:cNvCxnSpPr/>
            <p:nvPr/>
          </p:nvCxnSpPr>
          <p:spPr>
            <a:xfrm>
              <a:off x="255814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0" name="Google Shape;340;p1"/>
            <p:cNvCxnSpPr/>
            <p:nvPr/>
          </p:nvCxnSpPr>
          <p:spPr>
            <a:xfrm>
              <a:off x="270701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1" name="Google Shape;341;p1"/>
            <p:cNvCxnSpPr/>
            <p:nvPr/>
          </p:nvCxnSpPr>
          <p:spPr>
            <a:xfrm>
              <a:off x="28558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2" name="Google Shape;342;p1"/>
            <p:cNvCxnSpPr/>
            <p:nvPr/>
          </p:nvCxnSpPr>
          <p:spPr>
            <a:xfrm>
              <a:off x="30047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3" name="Google Shape;343;p1"/>
            <p:cNvCxnSpPr/>
            <p:nvPr/>
          </p:nvCxnSpPr>
          <p:spPr>
            <a:xfrm>
              <a:off x="315361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4" name="Google Shape;344;p1"/>
            <p:cNvCxnSpPr/>
            <p:nvPr/>
          </p:nvCxnSpPr>
          <p:spPr>
            <a:xfrm>
              <a:off x="330247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5" name="Google Shape;345;p1"/>
            <p:cNvCxnSpPr/>
            <p:nvPr/>
          </p:nvCxnSpPr>
          <p:spPr>
            <a:xfrm>
              <a:off x="34513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6" name="Google Shape;346;p1"/>
            <p:cNvCxnSpPr/>
            <p:nvPr/>
          </p:nvCxnSpPr>
          <p:spPr>
            <a:xfrm>
              <a:off x="360021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7" name="Google Shape;347;p1"/>
            <p:cNvCxnSpPr/>
            <p:nvPr/>
          </p:nvCxnSpPr>
          <p:spPr>
            <a:xfrm>
              <a:off x="374907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8" name="Google Shape;348;p1"/>
            <p:cNvCxnSpPr/>
            <p:nvPr/>
          </p:nvCxnSpPr>
          <p:spPr>
            <a:xfrm>
              <a:off x="389794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9" name="Google Shape;349;p1"/>
            <p:cNvCxnSpPr/>
            <p:nvPr/>
          </p:nvCxnSpPr>
          <p:spPr>
            <a:xfrm>
              <a:off x="404681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0" name="Google Shape;350;p1"/>
            <p:cNvCxnSpPr/>
            <p:nvPr/>
          </p:nvCxnSpPr>
          <p:spPr>
            <a:xfrm>
              <a:off x="419568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1" name="Google Shape;351;p1"/>
            <p:cNvCxnSpPr/>
            <p:nvPr/>
          </p:nvCxnSpPr>
          <p:spPr>
            <a:xfrm>
              <a:off x="434454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2" name="Google Shape;352;p1"/>
            <p:cNvCxnSpPr/>
            <p:nvPr/>
          </p:nvCxnSpPr>
          <p:spPr>
            <a:xfrm>
              <a:off x="449341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3" name="Google Shape;353;p1"/>
            <p:cNvCxnSpPr/>
            <p:nvPr/>
          </p:nvCxnSpPr>
          <p:spPr>
            <a:xfrm>
              <a:off x="464228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4" name="Google Shape;354;p1"/>
            <p:cNvCxnSpPr/>
            <p:nvPr/>
          </p:nvCxnSpPr>
          <p:spPr>
            <a:xfrm>
              <a:off x="479114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5" name="Google Shape;355;p1"/>
            <p:cNvCxnSpPr/>
            <p:nvPr/>
          </p:nvCxnSpPr>
          <p:spPr>
            <a:xfrm>
              <a:off x="494001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6" name="Google Shape;356;p1"/>
            <p:cNvCxnSpPr/>
            <p:nvPr/>
          </p:nvCxnSpPr>
          <p:spPr>
            <a:xfrm>
              <a:off x="508888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7" name="Google Shape;357;p1"/>
            <p:cNvCxnSpPr/>
            <p:nvPr/>
          </p:nvCxnSpPr>
          <p:spPr>
            <a:xfrm>
              <a:off x="523774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8" name="Google Shape;358;p1"/>
            <p:cNvCxnSpPr/>
            <p:nvPr/>
          </p:nvCxnSpPr>
          <p:spPr>
            <a:xfrm>
              <a:off x="538661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9" name="Google Shape;359;p1"/>
            <p:cNvCxnSpPr/>
            <p:nvPr/>
          </p:nvCxnSpPr>
          <p:spPr>
            <a:xfrm>
              <a:off x="553548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0" name="Google Shape;360;p1"/>
            <p:cNvCxnSpPr/>
            <p:nvPr/>
          </p:nvCxnSpPr>
          <p:spPr>
            <a:xfrm>
              <a:off x="568435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1" name="Google Shape;361;p1"/>
            <p:cNvCxnSpPr/>
            <p:nvPr/>
          </p:nvCxnSpPr>
          <p:spPr>
            <a:xfrm>
              <a:off x="583321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2" name="Google Shape;362;p1"/>
            <p:cNvCxnSpPr/>
            <p:nvPr/>
          </p:nvCxnSpPr>
          <p:spPr>
            <a:xfrm>
              <a:off x="598208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3" name="Google Shape;363;p1"/>
            <p:cNvCxnSpPr/>
            <p:nvPr/>
          </p:nvCxnSpPr>
          <p:spPr>
            <a:xfrm>
              <a:off x="613095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4" name="Google Shape;364;p1"/>
            <p:cNvCxnSpPr/>
            <p:nvPr/>
          </p:nvCxnSpPr>
          <p:spPr>
            <a:xfrm>
              <a:off x="627981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5" name="Google Shape;365;p1"/>
            <p:cNvCxnSpPr/>
            <p:nvPr/>
          </p:nvCxnSpPr>
          <p:spPr>
            <a:xfrm>
              <a:off x="642868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6" name="Google Shape;366;p1"/>
            <p:cNvCxnSpPr/>
            <p:nvPr/>
          </p:nvCxnSpPr>
          <p:spPr>
            <a:xfrm>
              <a:off x="657755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7" name="Google Shape;367;p1"/>
            <p:cNvCxnSpPr/>
            <p:nvPr/>
          </p:nvCxnSpPr>
          <p:spPr>
            <a:xfrm>
              <a:off x="672641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8" name="Google Shape;368;p1"/>
            <p:cNvCxnSpPr/>
            <p:nvPr/>
          </p:nvCxnSpPr>
          <p:spPr>
            <a:xfrm>
              <a:off x="687528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9" name="Google Shape;369;p1"/>
            <p:cNvCxnSpPr/>
            <p:nvPr/>
          </p:nvCxnSpPr>
          <p:spPr>
            <a:xfrm>
              <a:off x="702415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0" name="Google Shape;370;p1"/>
            <p:cNvCxnSpPr/>
            <p:nvPr/>
          </p:nvCxnSpPr>
          <p:spPr>
            <a:xfrm>
              <a:off x="717302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1" name="Google Shape;371;p1"/>
            <p:cNvCxnSpPr/>
            <p:nvPr/>
          </p:nvCxnSpPr>
          <p:spPr>
            <a:xfrm>
              <a:off x="732188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2" name="Google Shape;372;p1"/>
            <p:cNvCxnSpPr/>
            <p:nvPr/>
          </p:nvCxnSpPr>
          <p:spPr>
            <a:xfrm>
              <a:off x="747075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3" name="Google Shape;373;p1"/>
            <p:cNvCxnSpPr/>
            <p:nvPr/>
          </p:nvCxnSpPr>
          <p:spPr>
            <a:xfrm>
              <a:off x="761962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4" name="Google Shape;374;p1"/>
            <p:cNvCxnSpPr/>
            <p:nvPr/>
          </p:nvCxnSpPr>
          <p:spPr>
            <a:xfrm>
              <a:off x="776848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5" name="Google Shape;375;p1"/>
            <p:cNvCxnSpPr/>
            <p:nvPr/>
          </p:nvCxnSpPr>
          <p:spPr>
            <a:xfrm>
              <a:off x="791735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6" name="Google Shape;376;p1"/>
            <p:cNvCxnSpPr/>
            <p:nvPr/>
          </p:nvCxnSpPr>
          <p:spPr>
            <a:xfrm>
              <a:off x="806622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7" name="Google Shape;377;p1"/>
            <p:cNvCxnSpPr/>
            <p:nvPr/>
          </p:nvCxnSpPr>
          <p:spPr>
            <a:xfrm>
              <a:off x="821508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8" name="Google Shape;378;p1"/>
            <p:cNvCxnSpPr/>
            <p:nvPr/>
          </p:nvCxnSpPr>
          <p:spPr>
            <a:xfrm>
              <a:off x="836395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9" name="Google Shape;379;p1"/>
            <p:cNvCxnSpPr/>
            <p:nvPr/>
          </p:nvCxnSpPr>
          <p:spPr>
            <a:xfrm>
              <a:off x="851282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0" name="Google Shape;380;p1"/>
            <p:cNvCxnSpPr/>
            <p:nvPr/>
          </p:nvCxnSpPr>
          <p:spPr>
            <a:xfrm>
              <a:off x="866169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1" name="Google Shape;381;p1"/>
            <p:cNvCxnSpPr/>
            <p:nvPr/>
          </p:nvCxnSpPr>
          <p:spPr>
            <a:xfrm>
              <a:off x="881055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2" name="Google Shape;382;p1"/>
            <p:cNvCxnSpPr/>
            <p:nvPr/>
          </p:nvCxnSpPr>
          <p:spPr>
            <a:xfrm>
              <a:off x="895942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3" name="Google Shape;383;p1"/>
            <p:cNvCxnSpPr/>
            <p:nvPr/>
          </p:nvCxnSpPr>
          <p:spPr>
            <a:xfrm>
              <a:off x="910829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4" name="Google Shape;384;p1"/>
            <p:cNvCxnSpPr/>
            <p:nvPr/>
          </p:nvCxnSpPr>
          <p:spPr>
            <a:xfrm>
              <a:off x="925715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5" name="Google Shape;385;p1"/>
            <p:cNvCxnSpPr/>
            <p:nvPr/>
          </p:nvCxnSpPr>
          <p:spPr>
            <a:xfrm>
              <a:off x="940602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6" name="Google Shape;386;p1"/>
            <p:cNvCxnSpPr/>
            <p:nvPr/>
          </p:nvCxnSpPr>
          <p:spPr>
            <a:xfrm>
              <a:off x="955489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7" name="Google Shape;387;p1"/>
            <p:cNvCxnSpPr/>
            <p:nvPr/>
          </p:nvCxnSpPr>
          <p:spPr>
            <a:xfrm>
              <a:off x="970375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8" name="Google Shape;388;p1"/>
            <p:cNvCxnSpPr/>
            <p:nvPr/>
          </p:nvCxnSpPr>
          <p:spPr>
            <a:xfrm>
              <a:off x="985262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9" name="Google Shape;389;p1"/>
            <p:cNvCxnSpPr/>
            <p:nvPr/>
          </p:nvCxnSpPr>
          <p:spPr>
            <a:xfrm>
              <a:off x="1000149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0" name="Google Shape;390;p1"/>
            <p:cNvCxnSpPr/>
            <p:nvPr/>
          </p:nvCxnSpPr>
          <p:spPr>
            <a:xfrm>
              <a:off x="1015036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1" name="Google Shape;391;p1"/>
            <p:cNvCxnSpPr/>
            <p:nvPr/>
          </p:nvCxnSpPr>
          <p:spPr>
            <a:xfrm>
              <a:off x="1029922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2" name="Google Shape;392;p1"/>
            <p:cNvCxnSpPr/>
            <p:nvPr/>
          </p:nvCxnSpPr>
          <p:spPr>
            <a:xfrm>
              <a:off x="1044809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3" name="Google Shape;393;p1"/>
            <p:cNvCxnSpPr/>
            <p:nvPr/>
          </p:nvCxnSpPr>
          <p:spPr>
            <a:xfrm>
              <a:off x="1059696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4" name="Google Shape;394;p1"/>
            <p:cNvCxnSpPr/>
            <p:nvPr/>
          </p:nvCxnSpPr>
          <p:spPr>
            <a:xfrm>
              <a:off x="1074582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5" name="Google Shape;395;p1"/>
            <p:cNvCxnSpPr/>
            <p:nvPr/>
          </p:nvCxnSpPr>
          <p:spPr>
            <a:xfrm>
              <a:off x="1089469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6" name="Google Shape;396;p1"/>
            <p:cNvCxnSpPr/>
            <p:nvPr/>
          </p:nvCxnSpPr>
          <p:spPr>
            <a:xfrm>
              <a:off x="1104356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7" name="Google Shape;397;p1"/>
            <p:cNvCxnSpPr/>
            <p:nvPr/>
          </p:nvCxnSpPr>
          <p:spPr>
            <a:xfrm>
              <a:off x="1119242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8" name="Google Shape;398;p1"/>
            <p:cNvCxnSpPr/>
            <p:nvPr/>
          </p:nvCxnSpPr>
          <p:spPr>
            <a:xfrm>
              <a:off x="1134129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9" name="Google Shape;399;p1"/>
            <p:cNvCxnSpPr/>
            <p:nvPr/>
          </p:nvCxnSpPr>
          <p:spPr>
            <a:xfrm>
              <a:off x="1149016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0" name="Google Shape;400;p1"/>
            <p:cNvCxnSpPr/>
            <p:nvPr/>
          </p:nvCxnSpPr>
          <p:spPr>
            <a:xfrm>
              <a:off x="1163903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1" name="Google Shape;401;p1"/>
            <p:cNvCxnSpPr/>
            <p:nvPr/>
          </p:nvCxnSpPr>
          <p:spPr>
            <a:xfrm>
              <a:off x="1178789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2" name="Google Shape;402;p1"/>
            <p:cNvCxnSpPr/>
            <p:nvPr/>
          </p:nvCxnSpPr>
          <p:spPr>
            <a:xfrm>
              <a:off x="1193676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3" name="Google Shape;403;p1"/>
            <p:cNvCxnSpPr/>
            <p:nvPr/>
          </p:nvCxnSpPr>
          <p:spPr>
            <a:xfrm>
              <a:off x="1208563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4" name="Google Shape;404;p1"/>
            <p:cNvCxnSpPr/>
            <p:nvPr/>
          </p:nvCxnSpPr>
          <p:spPr>
            <a:xfrm>
              <a:off x="1223449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5" name="Google Shape;405;p1"/>
            <p:cNvCxnSpPr/>
            <p:nvPr/>
          </p:nvCxnSpPr>
          <p:spPr>
            <a:xfrm>
              <a:off x="1238336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6" name="Google Shape;406;p1"/>
            <p:cNvCxnSpPr/>
            <p:nvPr/>
          </p:nvCxnSpPr>
          <p:spPr>
            <a:xfrm>
              <a:off x="1253223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7" name="Google Shape;407;p1"/>
            <p:cNvCxnSpPr/>
            <p:nvPr/>
          </p:nvCxnSpPr>
          <p:spPr>
            <a:xfrm>
              <a:off x="1268109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8" name="Google Shape;408;p1"/>
            <p:cNvCxnSpPr/>
            <p:nvPr/>
          </p:nvCxnSpPr>
          <p:spPr>
            <a:xfrm>
              <a:off x="1282996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9" name="Google Shape;409;p1"/>
            <p:cNvCxnSpPr/>
            <p:nvPr/>
          </p:nvCxnSpPr>
          <p:spPr>
            <a:xfrm>
              <a:off x="1297883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0" name="Google Shape;410;p1"/>
            <p:cNvCxnSpPr/>
            <p:nvPr/>
          </p:nvCxnSpPr>
          <p:spPr>
            <a:xfrm>
              <a:off x="1312770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1" name="Google Shape;411;p1"/>
            <p:cNvCxnSpPr/>
            <p:nvPr/>
          </p:nvCxnSpPr>
          <p:spPr>
            <a:xfrm>
              <a:off x="1327656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2" name="Google Shape;412;p1"/>
            <p:cNvCxnSpPr/>
            <p:nvPr/>
          </p:nvCxnSpPr>
          <p:spPr>
            <a:xfrm>
              <a:off x="1342543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3" name="Google Shape;413;p1"/>
            <p:cNvCxnSpPr/>
            <p:nvPr/>
          </p:nvCxnSpPr>
          <p:spPr>
            <a:xfrm>
              <a:off x="1357430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4" name="Google Shape;414;p1"/>
            <p:cNvCxnSpPr/>
            <p:nvPr/>
          </p:nvCxnSpPr>
          <p:spPr>
            <a:xfrm>
              <a:off x="1372316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5" name="Google Shape;415;p1"/>
            <p:cNvCxnSpPr/>
            <p:nvPr/>
          </p:nvCxnSpPr>
          <p:spPr>
            <a:xfrm>
              <a:off x="1387203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6" name="Google Shape;416;p1"/>
            <p:cNvCxnSpPr/>
            <p:nvPr/>
          </p:nvCxnSpPr>
          <p:spPr>
            <a:xfrm>
              <a:off x="1402090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7" name="Google Shape;417;p1"/>
            <p:cNvCxnSpPr/>
            <p:nvPr/>
          </p:nvCxnSpPr>
          <p:spPr>
            <a:xfrm>
              <a:off x="1416976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8" name="Google Shape;418;p1"/>
            <p:cNvCxnSpPr/>
            <p:nvPr/>
          </p:nvCxnSpPr>
          <p:spPr>
            <a:xfrm>
              <a:off x="1431863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9" name="Google Shape;419;p1"/>
            <p:cNvCxnSpPr/>
            <p:nvPr/>
          </p:nvCxnSpPr>
          <p:spPr>
            <a:xfrm>
              <a:off x="1446750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0" name="Google Shape;420;p1"/>
            <p:cNvCxnSpPr/>
            <p:nvPr/>
          </p:nvCxnSpPr>
          <p:spPr>
            <a:xfrm>
              <a:off x="1461637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1" name="Google Shape;421;p1"/>
            <p:cNvCxnSpPr/>
            <p:nvPr/>
          </p:nvCxnSpPr>
          <p:spPr>
            <a:xfrm>
              <a:off x="1476523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2" name="Google Shape;422;p1"/>
            <p:cNvCxnSpPr/>
            <p:nvPr/>
          </p:nvCxnSpPr>
          <p:spPr>
            <a:xfrm>
              <a:off x="1491410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3" name="Google Shape;423;p1"/>
            <p:cNvCxnSpPr/>
            <p:nvPr/>
          </p:nvCxnSpPr>
          <p:spPr>
            <a:xfrm>
              <a:off x="1506297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4" name="Google Shape;424;p1"/>
            <p:cNvCxnSpPr/>
            <p:nvPr/>
          </p:nvCxnSpPr>
          <p:spPr>
            <a:xfrm>
              <a:off x="1521183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5" name="Google Shape;425;p1"/>
            <p:cNvCxnSpPr/>
            <p:nvPr/>
          </p:nvCxnSpPr>
          <p:spPr>
            <a:xfrm>
              <a:off x="1536070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6" name="Google Shape;426;p1"/>
            <p:cNvCxnSpPr/>
            <p:nvPr/>
          </p:nvCxnSpPr>
          <p:spPr>
            <a:xfrm>
              <a:off x="1550957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7" name="Google Shape;427;p1"/>
            <p:cNvCxnSpPr/>
            <p:nvPr/>
          </p:nvCxnSpPr>
          <p:spPr>
            <a:xfrm>
              <a:off x="1565843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8" name="Google Shape;428;p1"/>
            <p:cNvCxnSpPr/>
            <p:nvPr/>
          </p:nvCxnSpPr>
          <p:spPr>
            <a:xfrm>
              <a:off x="1580730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9" name="Google Shape;429;p1"/>
            <p:cNvCxnSpPr/>
            <p:nvPr/>
          </p:nvCxnSpPr>
          <p:spPr>
            <a:xfrm>
              <a:off x="1595617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0" name="Google Shape;430;p1"/>
            <p:cNvCxnSpPr/>
            <p:nvPr/>
          </p:nvCxnSpPr>
          <p:spPr>
            <a:xfrm>
              <a:off x="161050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1" name="Google Shape;431;p1"/>
            <p:cNvCxnSpPr/>
            <p:nvPr/>
          </p:nvCxnSpPr>
          <p:spPr>
            <a:xfrm>
              <a:off x="1625390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2" name="Google Shape;432;p1"/>
            <p:cNvCxnSpPr/>
            <p:nvPr/>
          </p:nvCxnSpPr>
          <p:spPr>
            <a:xfrm>
              <a:off x="1640277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3" name="Google Shape;433;p1"/>
            <p:cNvCxnSpPr/>
            <p:nvPr/>
          </p:nvCxnSpPr>
          <p:spPr>
            <a:xfrm>
              <a:off x="165516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4" name="Google Shape;434;p1"/>
            <p:cNvCxnSpPr/>
            <p:nvPr/>
          </p:nvCxnSpPr>
          <p:spPr>
            <a:xfrm>
              <a:off x="1670050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5" name="Google Shape;435;p1"/>
            <p:cNvCxnSpPr/>
            <p:nvPr/>
          </p:nvCxnSpPr>
          <p:spPr>
            <a:xfrm>
              <a:off x="1684937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6" name="Google Shape;436;p1"/>
            <p:cNvCxnSpPr/>
            <p:nvPr/>
          </p:nvCxnSpPr>
          <p:spPr>
            <a:xfrm>
              <a:off x="1699824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7" name="Google Shape;437;p1"/>
            <p:cNvCxnSpPr/>
            <p:nvPr/>
          </p:nvCxnSpPr>
          <p:spPr>
            <a:xfrm>
              <a:off x="171471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8" name="Google Shape;438;p1"/>
            <p:cNvCxnSpPr/>
            <p:nvPr/>
          </p:nvCxnSpPr>
          <p:spPr>
            <a:xfrm>
              <a:off x="172959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9" name="Google Shape;439;p1"/>
            <p:cNvCxnSpPr/>
            <p:nvPr/>
          </p:nvCxnSpPr>
          <p:spPr>
            <a:xfrm>
              <a:off x="174448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0" name="Google Shape;440;p1"/>
            <p:cNvCxnSpPr/>
            <p:nvPr/>
          </p:nvCxnSpPr>
          <p:spPr>
            <a:xfrm>
              <a:off x="175937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1" name="Google Shape;441;p1"/>
            <p:cNvCxnSpPr/>
            <p:nvPr/>
          </p:nvCxnSpPr>
          <p:spPr>
            <a:xfrm>
              <a:off x="177425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2" name="Google Shape;442;p1"/>
            <p:cNvCxnSpPr/>
            <p:nvPr/>
          </p:nvCxnSpPr>
          <p:spPr>
            <a:xfrm>
              <a:off x="178914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3" name="Google Shape;443;p1"/>
            <p:cNvCxnSpPr/>
            <p:nvPr/>
          </p:nvCxnSpPr>
          <p:spPr>
            <a:xfrm>
              <a:off x="1804031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4" name="Google Shape;444;p1"/>
            <p:cNvCxnSpPr/>
            <p:nvPr/>
          </p:nvCxnSpPr>
          <p:spPr>
            <a:xfrm>
              <a:off x="1818917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5" name="Google Shape;445;p1"/>
            <p:cNvCxnSpPr/>
            <p:nvPr/>
          </p:nvCxnSpPr>
          <p:spPr>
            <a:xfrm>
              <a:off x="183380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6" name="Google Shape;446;p1"/>
            <p:cNvCxnSpPr/>
            <p:nvPr/>
          </p:nvCxnSpPr>
          <p:spPr>
            <a:xfrm>
              <a:off x="1848691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7" name="Google Shape;447;p1"/>
            <p:cNvCxnSpPr/>
            <p:nvPr/>
          </p:nvCxnSpPr>
          <p:spPr>
            <a:xfrm>
              <a:off x="1863578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8" name="Google Shape;448;p1"/>
            <p:cNvCxnSpPr/>
            <p:nvPr/>
          </p:nvCxnSpPr>
          <p:spPr>
            <a:xfrm>
              <a:off x="187846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9" name="Google Shape;449;p1"/>
            <p:cNvCxnSpPr/>
            <p:nvPr/>
          </p:nvCxnSpPr>
          <p:spPr>
            <a:xfrm>
              <a:off x="1893346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450" name="Google Shape;450;p1"/>
          <p:cNvSpPr txBox="1"/>
          <p:nvPr/>
        </p:nvSpPr>
        <p:spPr>
          <a:xfrm>
            <a:off x="641534" y="4149725"/>
            <a:ext cx="7459575" cy="968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Serious games per </a:t>
            </a:r>
            <a:r>
              <a:rPr lang="en-GB" sz="3600" b="1" i="0" u="none" strike="noStrike" cap="none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disturbi</a:t>
            </a:r>
            <a:r>
              <a:rPr lang="en-GB" sz="36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3600" b="1" i="0" u="none" strike="noStrike" cap="none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specifici</a:t>
            </a:r>
            <a:r>
              <a:rPr lang="en-GB" sz="36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3600" b="1" i="0" u="none" strike="noStrike" cap="none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dell’apprendimento</a:t>
            </a:r>
            <a:r>
              <a:rPr lang="en-GB" sz="3600" b="1">
                <a:solidFill>
                  <a:schemeClr val="lt1"/>
                </a:solidFill>
              </a:rPr>
              <a:t> - Round 2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1" name="Google Shape;451;p1"/>
          <p:cNvSpPr txBox="1"/>
          <p:nvPr/>
        </p:nvSpPr>
        <p:spPr>
          <a:xfrm>
            <a:off x="635751" y="5252502"/>
            <a:ext cx="2719631" cy="1019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en-GB"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Bruna </a:t>
            </a:r>
            <a:r>
              <a:rPr lang="en-GB" sz="1500" b="0" i="0" u="none" strike="noStrike" cap="none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Nicolò</a:t>
            </a:r>
            <a:r>
              <a:rPr lang="en-GB"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		911521</a:t>
            </a:r>
            <a:endParaRPr lang="en-GB" sz="1500">
              <a:solidFill>
                <a:schemeClr val="lt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en-GB"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Calcagno Giorgio	909478</a:t>
            </a:r>
            <a:endParaRPr lang="en-GB" sz="1500">
              <a:solidFill>
                <a:schemeClr val="lt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en-GB" sz="1500" b="0" i="0" u="none" strike="noStrike" cap="none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Calchi</a:t>
            </a:r>
            <a:r>
              <a:rPr lang="en-GB"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Nicoletta		908689</a:t>
            </a:r>
            <a:endParaRPr lang="en-GB" sz="1500">
              <a:solidFill>
                <a:schemeClr val="lt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en-GB"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Colella Simone		908449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en-GB"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endParaRPr sz="2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451;p1">
            <a:extLst>
              <a:ext uri="{FF2B5EF4-FFF2-40B4-BE49-F238E27FC236}">
                <a16:creationId xmlns:a16="http://schemas.microsoft.com/office/drawing/2014/main" id="{6055A241-3AAD-C749-9B8F-85B1CF84DEBA}"/>
              </a:ext>
            </a:extLst>
          </p:cNvPr>
          <p:cNvSpPr txBox="1"/>
          <p:nvPr/>
        </p:nvSpPr>
        <p:spPr>
          <a:xfrm>
            <a:off x="4371321" y="5252502"/>
            <a:ext cx="3689051" cy="1019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it-IT" sz="1500" b="0" i="0" u="none" strike="noStrike" cap="none">
                <a:solidFill>
                  <a:schemeClr val="lt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Tutor Prof.ssa		</a:t>
            </a:r>
            <a:r>
              <a:rPr lang="it-IT" sz="1500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Simona Ferrante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it-IT" sz="1500" b="0" i="0" u="none" strike="noStrike" cap="none">
                <a:solidFill>
                  <a:schemeClr val="lt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Co-Tutor			</a:t>
            </a:r>
            <a:r>
              <a:rPr lang="it-IT" sz="1500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Linda Greta </a:t>
            </a:r>
            <a:r>
              <a:rPr lang="it-IT" sz="1500" err="1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Dui</a:t>
            </a:r>
            <a:endParaRPr lang="it-IT" sz="1500">
              <a:solidFill>
                <a:schemeClr val="l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it-IT" sz="1500" b="0" i="0" u="none" strike="noStrike" cap="none">
                <a:solidFill>
                  <a:schemeClr val="lt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				Chiara </a:t>
            </a:r>
            <a:r>
              <a:rPr lang="it-IT" sz="1500" err="1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Piazzalunga</a:t>
            </a:r>
            <a:endParaRPr lang="it-IT" sz="1500">
              <a:solidFill>
                <a:schemeClr val="l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it-IT" sz="1500" b="0" i="0" u="none" strike="noStrike" cap="none">
                <a:solidFill>
                  <a:schemeClr val="lt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Docente 			Paganelli Chiara</a:t>
            </a:r>
            <a:endParaRPr sz="1500" b="0" i="0" u="none" strike="noStrike" cap="none">
              <a:solidFill>
                <a:schemeClr val="lt1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pic>
        <p:nvPicPr>
          <p:cNvPr id="131" name="Google Shape;590;p3">
            <a:extLst>
              <a:ext uri="{FF2B5EF4-FFF2-40B4-BE49-F238E27FC236}">
                <a16:creationId xmlns:a16="http://schemas.microsoft.com/office/drawing/2014/main" id="{B1AEED1F-8FF4-7B4E-AE63-74C130E43FC0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328218" y="218927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magine 6" descr="Immagine che contiene testo&#10;&#10;Descrizione generata automaticamente">
            <a:extLst>
              <a:ext uri="{FF2B5EF4-FFF2-40B4-BE49-F238E27FC236}">
                <a16:creationId xmlns:a16="http://schemas.microsoft.com/office/drawing/2014/main" id="{D9FB61D5-DDED-6D4B-9990-1141E2C587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53934" y="179327"/>
            <a:ext cx="720000" cy="309600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CD3F1F7F-0B63-3845-A922-30F29A79E3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53020" y="737672"/>
            <a:ext cx="0" cy="0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6561028D-3C6B-024A-A402-B8B62865F8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01109" y="603291"/>
            <a:ext cx="540000" cy="552385"/>
          </a:xfrm>
          <a:prstGeom prst="rect">
            <a:avLst/>
          </a:prstGeom>
        </p:spPr>
      </p:pic>
      <p:sp>
        <p:nvSpPr>
          <p:cNvPr id="135" name="Google Shape;774;gc911af0391_1_3">
            <a:extLst>
              <a:ext uri="{FF2B5EF4-FFF2-40B4-BE49-F238E27FC236}">
                <a16:creationId xmlns:a16="http://schemas.microsoft.com/office/drawing/2014/main" id="{8FBD42B8-A38C-2E46-8408-E3429EEB95DD}"/>
              </a:ext>
            </a:extLst>
          </p:cNvPr>
          <p:cNvSpPr txBox="1"/>
          <p:nvPr/>
        </p:nvSpPr>
        <p:spPr>
          <a:xfrm>
            <a:off x="635751" y="6309043"/>
            <a:ext cx="972140" cy="276959"/>
          </a:xfrm>
          <a:prstGeom prst="rect">
            <a:avLst/>
          </a:prstGeom>
          <a:solidFill>
            <a:srgbClr val="728FA5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Gruppo 35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magine 16">
            <a:extLst>
              <a:ext uri="{FF2B5EF4-FFF2-40B4-BE49-F238E27FC236}">
                <a16:creationId xmlns:a16="http://schemas.microsoft.com/office/drawing/2014/main" id="{36F0BE3A-55FD-4A39-A642-43A5905155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8656"/>
            <a:ext cx="9144000" cy="4452582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81478" y="298654"/>
            <a:ext cx="8581043" cy="840400"/>
          </a:xfrm>
        </p:spPr>
        <p:txBody>
          <a:bodyPr/>
          <a:lstStyle/>
          <a:p>
            <a:r>
              <a:rPr lang="it-IT" dirty="0"/>
              <a:t>Presentazione Giochi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0B1642E4-43F9-4EFE-BCF7-F5AB5EDA8A46}"/>
              </a:ext>
            </a:extLst>
          </p:cNvPr>
          <p:cNvSpPr txBox="1"/>
          <p:nvPr/>
        </p:nvSpPr>
        <p:spPr>
          <a:xfrm>
            <a:off x="0" y="5829751"/>
            <a:ext cx="6997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**Leverò il «</a:t>
            </a:r>
            <a:r>
              <a:rPr lang="it-IT" dirty="0" err="1"/>
              <a:t>unregistred</a:t>
            </a:r>
            <a:r>
              <a:rPr lang="it-IT" dirty="0"/>
              <a:t> » quando avremmo la versione definitiva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375826B5-50AE-44C8-AF80-ECC25B9D8BF1}"/>
              </a:ext>
            </a:extLst>
          </p:cNvPr>
          <p:cNvSpPr/>
          <p:nvPr/>
        </p:nvSpPr>
        <p:spPr>
          <a:xfrm>
            <a:off x="2274216" y="4068483"/>
            <a:ext cx="2153405" cy="137072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703516D1-915D-4CBA-A872-77937D81ECAD}"/>
              </a:ext>
            </a:extLst>
          </p:cNvPr>
          <p:cNvSpPr txBox="1"/>
          <p:nvPr/>
        </p:nvSpPr>
        <p:spPr>
          <a:xfrm>
            <a:off x="0" y="702416"/>
            <a:ext cx="1744579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1 </a:t>
            </a:r>
          </a:p>
        </p:txBody>
      </p:sp>
      <p:sp>
        <p:nvSpPr>
          <p:cNvPr id="11" name="Freccia a destra 10">
            <a:extLst>
              <a:ext uri="{FF2B5EF4-FFF2-40B4-BE49-F238E27FC236}">
                <a16:creationId xmlns:a16="http://schemas.microsoft.com/office/drawing/2014/main" id="{43EB636C-A927-4DD5-B20B-DE8151A9A6DA}"/>
              </a:ext>
            </a:extLst>
          </p:cNvPr>
          <p:cNvSpPr/>
          <p:nvPr/>
        </p:nvSpPr>
        <p:spPr>
          <a:xfrm>
            <a:off x="872290" y="795696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CD5C8334-88E3-4CF8-A430-11C68346B56F}"/>
              </a:ext>
            </a:extLst>
          </p:cNvPr>
          <p:cNvSpPr txBox="1"/>
          <p:nvPr/>
        </p:nvSpPr>
        <p:spPr>
          <a:xfrm>
            <a:off x="1687843" y="696816"/>
            <a:ext cx="1948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Parte 2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F209E30C-D6DC-425F-AA9B-97DC6DFB3DC9}"/>
              </a:ext>
            </a:extLst>
          </p:cNvPr>
          <p:cNvSpPr txBox="1"/>
          <p:nvPr/>
        </p:nvSpPr>
        <p:spPr>
          <a:xfrm>
            <a:off x="3344888" y="702416"/>
            <a:ext cx="1233156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3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C216715F-E852-484F-AD55-0C73AB22F27E}"/>
              </a:ext>
            </a:extLst>
          </p:cNvPr>
          <p:cNvSpPr txBox="1"/>
          <p:nvPr/>
        </p:nvSpPr>
        <p:spPr>
          <a:xfrm>
            <a:off x="5064759" y="705805"/>
            <a:ext cx="1777600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4</a:t>
            </a:r>
          </a:p>
        </p:txBody>
      </p:sp>
      <p:sp>
        <p:nvSpPr>
          <p:cNvPr id="15" name="Freccia a destra 14">
            <a:extLst>
              <a:ext uri="{FF2B5EF4-FFF2-40B4-BE49-F238E27FC236}">
                <a16:creationId xmlns:a16="http://schemas.microsoft.com/office/drawing/2014/main" id="{99788272-BE8D-4651-ADBE-3B57F99664CC}"/>
              </a:ext>
            </a:extLst>
          </p:cNvPr>
          <p:cNvSpPr/>
          <p:nvPr/>
        </p:nvSpPr>
        <p:spPr>
          <a:xfrm>
            <a:off x="2536358" y="790096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Freccia a destra 15">
            <a:extLst>
              <a:ext uri="{FF2B5EF4-FFF2-40B4-BE49-F238E27FC236}">
                <a16:creationId xmlns:a16="http://schemas.microsoft.com/office/drawing/2014/main" id="{19765BEB-61DA-4D5C-9E10-CE9E6BDE80E7}"/>
              </a:ext>
            </a:extLst>
          </p:cNvPr>
          <p:cNvSpPr/>
          <p:nvPr/>
        </p:nvSpPr>
        <p:spPr>
          <a:xfrm>
            <a:off x="4205065" y="751125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E95F3A09-677C-4E33-9C58-F6201FB89F08}"/>
              </a:ext>
            </a:extLst>
          </p:cNvPr>
          <p:cNvSpPr/>
          <p:nvPr/>
        </p:nvSpPr>
        <p:spPr>
          <a:xfrm>
            <a:off x="2268185" y="1744579"/>
            <a:ext cx="2448194" cy="12176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70412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magine 16">
            <a:extLst>
              <a:ext uri="{FF2B5EF4-FFF2-40B4-BE49-F238E27FC236}">
                <a16:creationId xmlns:a16="http://schemas.microsoft.com/office/drawing/2014/main" id="{36F0BE3A-55FD-4A39-A642-43A5905155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8656"/>
            <a:ext cx="9144000" cy="4452582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81478" y="298654"/>
            <a:ext cx="8581043" cy="840400"/>
          </a:xfrm>
        </p:spPr>
        <p:txBody>
          <a:bodyPr/>
          <a:lstStyle/>
          <a:p>
            <a:r>
              <a:rPr lang="it-IT" dirty="0"/>
              <a:t>Presentazione Giochi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0B1642E4-43F9-4EFE-BCF7-F5AB5EDA8A46}"/>
              </a:ext>
            </a:extLst>
          </p:cNvPr>
          <p:cNvSpPr txBox="1"/>
          <p:nvPr/>
        </p:nvSpPr>
        <p:spPr>
          <a:xfrm>
            <a:off x="0" y="5829751"/>
            <a:ext cx="6997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**Leverò il «</a:t>
            </a:r>
            <a:r>
              <a:rPr lang="it-IT" dirty="0" err="1"/>
              <a:t>unregistred</a:t>
            </a:r>
            <a:r>
              <a:rPr lang="it-IT" dirty="0"/>
              <a:t> » quando avremmo la versione definitiva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375826B5-50AE-44C8-AF80-ECC25B9D8BF1}"/>
              </a:ext>
            </a:extLst>
          </p:cNvPr>
          <p:cNvSpPr/>
          <p:nvPr/>
        </p:nvSpPr>
        <p:spPr>
          <a:xfrm>
            <a:off x="4688954" y="3827853"/>
            <a:ext cx="2153405" cy="114119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703516D1-915D-4CBA-A872-77937D81ECAD}"/>
              </a:ext>
            </a:extLst>
          </p:cNvPr>
          <p:cNvSpPr txBox="1"/>
          <p:nvPr/>
        </p:nvSpPr>
        <p:spPr>
          <a:xfrm>
            <a:off x="0" y="702416"/>
            <a:ext cx="1744579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1 </a:t>
            </a:r>
          </a:p>
        </p:txBody>
      </p:sp>
      <p:sp>
        <p:nvSpPr>
          <p:cNvPr id="11" name="Freccia a destra 10">
            <a:extLst>
              <a:ext uri="{FF2B5EF4-FFF2-40B4-BE49-F238E27FC236}">
                <a16:creationId xmlns:a16="http://schemas.microsoft.com/office/drawing/2014/main" id="{43EB636C-A927-4DD5-B20B-DE8151A9A6DA}"/>
              </a:ext>
            </a:extLst>
          </p:cNvPr>
          <p:cNvSpPr/>
          <p:nvPr/>
        </p:nvSpPr>
        <p:spPr>
          <a:xfrm>
            <a:off x="872290" y="795696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CD5C8334-88E3-4CF8-A430-11C68346B56F}"/>
              </a:ext>
            </a:extLst>
          </p:cNvPr>
          <p:cNvSpPr txBox="1"/>
          <p:nvPr/>
        </p:nvSpPr>
        <p:spPr>
          <a:xfrm>
            <a:off x="1687843" y="696816"/>
            <a:ext cx="1948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Parte 2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F209E30C-D6DC-425F-AA9B-97DC6DFB3DC9}"/>
              </a:ext>
            </a:extLst>
          </p:cNvPr>
          <p:cNvSpPr txBox="1"/>
          <p:nvPr/>
        </p:nvSpPr>
        <p:spPr>
          <a:xfrm>
            <a:off x="3344888" y="702416"/>
            <a:ext cx="1233156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3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C216715F-E852-484F-AD55-0C73AB22F27E}"/>
              </a:ext>
            </a:extLst>
          </p:cNvPr>
          <p:cNvSpPr txBox="1"/>
          <p:nvPr/>
        </p:nvSpPr>
        <p:spPr>
          <a:xfrm>
            <a:off x="5064759" y="705805"/>
            <a:ext cx="1777600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4</a:t>
            </a:r>
          </a:p>
        </p:txBody>
      </p:sp>
      <p:sp>
        <p:nvSpPr>
          <p:cNvPr id="15" name="Freccia a destra 14">
            <a:extLst>
              <a:ext uri="{FF2B5EF4-FFF2-40B4-BE49-F238E27FC236}">
                <a16:creationId xmlns:a16="http://schemas.microsoft.com/office/drawing/2014/main" id="{99788272-BE8D-4651-ADBE-3B57F99664CC}"/>
              </a:ext>
            </a:extLst>
          </p:cNvPr>
          <p:cNvSpPr/>
          <p:nvPr/>
        </p:nvSpPr>
        <p:spPr>
          <a:xfrm>
            <a:off x="2536358" y="790096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Freccia a destra 15">
            <a:extLst>
              <a:ext uri="{FF2B5EF4-FFF2-40B4-BE49-F238E27FC236}">
                <a16:creationId xmlns:a16="http://schemas.microsoft.com/office/drawing/2014/main" id="{19765BEB-61DA-4D5C-9E10-CE9E6BDE80E7}"/>
              </a:ext>
            </a:extLst>
          </p:cNvPr>
          <p:cNvSpPr/>
          <p:nvPr/>
        </p:nvSpPr>
        <p:spPr>
          <a:xfrm>
            <a:off x="4205065" y="751125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838338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Presentazione software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A9773701-64BF-4A7E-AB60-93F35EEB12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505145" y="1297115"/>
            <a:ext cx="3254632" cy="1182516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4248222F-4AD8-44DB-B767-963F338C10E2}"/>
              </a:ext>
            </a:extLst>
          </p:cNvPr>
          <p:cNvSpPr txBox="1"/>
          <p:nvPr/>
        </p:nvSpPr>
        <p:spPr>
          <a:xfrm>
            <a:off x="2017336" y="2507296"/>
            <a:ext cx="48925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i="1" dirty="0"/>
              <a:t>Motore grafico multipiattaforma che consente lo sviluppo di videogiochi e altri contenuti interattivi</a:t>
            </a:r>
          </a:p>
        </p:txBody>
      </p: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1C06E6A6-A618-4021-A9C0-7B5AB29E483B}"/>
              </a:ext>
            </a:extLst>
          </p:cNvPr>
          <p:cNvCxnSpPr>
            <a:cxnSpLocks/>
          </p:cNvCxnSpPr>
          <p:nvPr/>
        </p:nvCxnSpPr>
        <p:spPr>
          <a:xfrm flipH="1">
            <a:off x="1465606" y="2728465"/>
            <a:ext cx="707008" cy="871178"/>
          </a:xfrm>
          <a:prstGeom prst="straightConnector1">
            <a:avLst/>
          </a:prstGeom>
          <a:ln w="50800">
            <a:solidFill>
              <a:srgbClr val="7030A0"/>
            </a:solidFill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3" name="Gruppo 22">
            <a:extLst>
              <a:ext uri="{FF2B5EF4-FFF2-40B4-BE49-F238E27FC236}">
                <a16:creationId xmlns:a16="http://schemas.microsoft.com/office/drawing/2014/main" id="{A4603F09-C0DB-46A1-8FAE-180A92B6C75A}"/>
              </a:ext>
            </a:extLst>
          </p:cNvPr>
          <p:cNvGrpSpPr/>
          <p:nvPr/>
        </p:nvGrpSpPr>
        <p:grpSpPr>
          <a:xfrm>
            <a:off x="0" y="3659434"/>
            <a:ext cx="3043573" cy="1797624"/>
            <a:chOff x="79201" y="3669922"/>
            <a:chExt cx="3169261" cy="1797624"/>
          </a:xfrm>
        </p:grpSpPr>
        <p:sp>
          <p:nvSpPr>
            <p:cNvPr id="16" name="CasellaDiTesto 15">
              <a:extLst>
                <a:ext uri="{FF2B5EF4-FFF2-40B4-BE49-F238E27FC236}">
                  <a16:creationId xmlns:a16="http://schemas.microsoft.com/office/drawing/2014/main" id="{D4F01C0E-A529-4898-8FD7-51FA0CA8C3B5}"/>
                </a:ext>
              </a:extLst>
            </p:cNvPr>
            <p:cNvSpPr txBox="1"/>
            <p:nvPr/>
          </p:nvSpPr>
          <p:spPr>
            <a:xfrm>
              <a:off x="79201" y="4239049"/>
              <a:ext cx="316926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400" i="1" dirty="0"/>
                <a:t>Ambiente di sviluppo integrato multi-linguaggio</a:t>
              </a:r>
            </a:p>
          </p:txBody>
        </p:sp>
        <p:grpSp>
          <p:nvGrpSpPr>
            <p:cNvPr id="22" name="Gruppo 21">
              <a:extLst>
                <a:ext uri="{FF2B5EF4-FFF2-40B4-BE49-F238E27FC236}">
                  <a16:creationId xmlns:a16="http://schemas.microsoft.com/office/drawing/2014/main" id="{FF71D4D0-7FA4-416A-89BB-77E9C711328A}"/>
                </a:ext>
              </a:extLst>
            </p:cNvPr>
            <p:cNvGrpSpPr/>
            <p:nvPr/>
          </p:nvGrpSpPr>
          <p:grpSpPr>
            <a:xfrm>
              <a:off x="207390" y="3669922"/>
              <a:ext cx="2972967" cy="1797624"/>
              <a:chOff x="207390" y="3669922"/>
              <a:chExt cx="2972967" cy="1797624"/>
            </a:xfrm>
          </p:grpSpPr>
          <p:pic>
            <p:nvPicPr>
              <p:cNvPr id="14" name="Immagine 13" descr="Immagine che contiene testo, clipart&#10;&#10;Descrizione generata automaticamente">
                <a:extLst>
                  <a:ext uri="{FF2B5EF4-FFF2-40B4-BE49-F238E27FC236}">
                    <a16:creationId xmlns:a16="http://schemas.microsoft.com/office/drawing/2014/main" id="{10EA25D3-8939-43A6-9593-65DA12B4DE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837473B0-CC2E-450A-ABE3-18F120FF3D39}">
                    <a1611:picAttrSrcUrl xmlns:a1611="http://schemas.microsoft.com/office/drawing/2016/11/main" r:id="rId5"/>
                  </a:ext>
                </a:extLst>
              </a:blip>
              <a:stretch>
                <a:fillRect/>
              </a:stretch>
            </p:blipFill>
            <p:spPr>
              <a:xfrm>
                <a:off x="467630" y="3790622"/>
                <a:ext cx="2348600" cy="412734"/>
              </a:xfrm>
              <a:prstGeom prst="rect">
                <a:avLst/>
              </a:prstGeom>
            </p:spPr>
          </p:pic>
          <p:pic>
            <p:nvPicPr>
              <p:cNvPr id="19" name="Elemento grafico 18" descr="Programmatore (maschile) con riempimento a tinta unita">
                <a:extLst>
                  <a:ext uri="{FF2B5EF4-FFF2-40B4-BE49-F238E27FC236}">
                    <a16:creationId xmlns:a16="http://schemas.microsoft.com/office/drawing/2014/main" id="{B7EAB85D-9F71-4D54-9F0B-C4CF56046E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287630" y="4822060"/>
                <a:ext cx="360000" cy="360000"/>
              </a:xfrm>
              <a:prstGeom prst="rect">
                <a:avLst/>
              </a:prstGeom>
            </p:spPr>
          </p:pic>
          <p:sp>
            <p:nvSpPr>
              <p:cNvPr id="20" name="CasellaDiTesto 19">
                <a:extLst>
                  <a:ext uri="{FF2B5EF4-FFF2-40B4-BE49-F238E27FC236}">
                    <a16:creationId xmlns:a16="http://schemas.microsoft.com/office/drawing/2014/main" id="{474D71DF-1F3F-4E64-8E21-6831B6ED10E6}"/>
                  </a:ext>
                </a:extLst>
              </p:cNvPr>
              <p:cNvSpPr txBox="1"/>
              <p:nvPr/>
            </p:nvSpPr>
            <p:spPr>
              <a:xfrm>
                <a:off x="616266" y="4849558"/>
                <a:ext cx="256409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1600" dirty="0"/>
                  <a:t>Programmazione in C#</a:t>
                </a:r>
              </a:p>
            </p:txBody>
          </p:sp>
          <p:sp>
            <p:nvSpPr>
              <p:cNvPr id="21" name="Rettangolo 20">
                <a:extLst>
                  <a:ext uri="{FF2B5EF4-FFF2-40B4-BE49-F238E27FC236}">
                    <a16:creationId xmlns:a16="http://schemas.microsoft.com/office/drawing/2014/main" id="{B1EAA701-CF81-498A-97E2-6B92FC580819}"/>
                  </a:ext>
                </a:extLst>
              </p:cNvPr>
              <p:cNvSpPr/>
              <p:nvPr/>
            </p:nvSpPr>
            <p:spPr>
              <a:xfrm>
                <a:off x="207390" y="3669922"/>
                <a:ext cx="2894030" cy="1797624"/>
              </a:xfrm>
              <a:prstGeom prst="rect">
                <a:avLst/>
              </a:prstGeom>
              <a:noFill/>
              <a:ln w="190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</p:grpSp>
      <p:cxnSp>
        <p:nvCxnSpPr>
          <p:cNvPr id="24" name="Connettore 2 23">
            <a:extLst>
              <a:ext uri="{FF2B5EF4-FFF2-40B4-BE49-F238E27FC236}">
                <a16:creationId xmlns:a16="http://schemas.microsoft.com/office/drawing/2014/main" id="{8040B098-8889-4A74-920B-3E57558EEE91}"/>
              </a:ext>
            </a:extLst>
          </p:cNvPr>
          <p:cNvCxnSpPr>
            <a:cxnSpLocks/>
          </p:cNvCxnSpPr>
          <p:nvPr/>
        </p:nvCxnSpPr>
        <p:spPr>
          <a:xfrm>
            <a:off x="4605769" y="3030516"/>
            <a:ext cx="0" cy="601253"/>
          </a:xfrm>
          <a:prstGeom prst="straightConnector1">
            <a:avLst/>
          </a:prstGeom>
          <a:ln w="50800">
            <a:solidFill>
              <a:srgbClr val="0070C0"/>
            </a:solidFill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0" name="Gruppo 39">
            <a:extLst>
              <a:ext uri="{FF2B5EF4-FFF2-40B4-BE49-F238E27FC236}">
                <a16:creationId xmlns:a16="http://schemas.microsoft.com/office/drawing/2014/main" id="{99C54DC4-6A6A-4774-AD81-EFB4EDF8BD0D}"/>
              </a:ext>
            </a:extLst>
          </p:cNvPr>
          <p:cNvGrpSpPr/>
          <p:nvPr/>
        </p:nvGrpSpPr>
        <p:grpSpPr>
          <a:xfrm>
            <a:off x="3021143" y="3659434"/>
            <a:ext cx="3177355" cy="1797624"/>
            <a:chOff x="3177363" y="3659434"/>
            <a:chExt cx="3177355" cy="1797624"/>
          </a:xfrm>
        </p:grpSpPr>
        <p:grpSp>
          <p:nvGrpSpPr>
            <p:cNvPr id="26" name="Gruppo 25">
              <a:extLst>
                <a:ext uri="{FF2B5EF4-FFF2-40B4-BE49-F238E27FC236}">
                  <a16:creationId xmlns:a16="http://schemas.microsoft.com/office/drawing/2014/main" id="{309DEE3F-F793-4F82-B277-C70D477F97A8}"/>
                </a:ext>
              </a:extLst>
            </p:cNvPr>
            <p:cNvGrpSpPr/>
            <p:nvPr/>
          </p:nvGrpSpPr>
          <p:grpSpPr>
            <a:xfrm>
              <a:off x="3177363" y="3659434"/>
              <a:ext cx="3177355" cy="1797624"/>
              <a:chOff x="207388" y="3669922"/>
              <a:chExt cx="3177355" cy="1797624"/>
            </a:xfrm>
          </p:grpSpPr>
          <p:sp>
            <p:nvSpPr>
              <p:cNvPr id="27" name="CasellaDiTesto 26">
                <a:extLst>
                  <a:ext uri="{FF2B5EF4-FFF2-40B4-BE49-F238E27FC236}">
                    <a16:creationId xmlns:a16="http://schemas.microsoft.com/office/drawing/2014/main" id="{1401A892-FE18-4803-A0B0-9D36AFF2F912}"/>
                  </a:ext>
                </a:extLst>
              </p:cNvPr>
              <p:cNvSpPr txBox="1"/>
              <p:nvPr/>
            </p:nvSpPr>
            <p:spPr>
              <a:xfrm>
                <a:off x="267327" y="4239049"/>
                <a:ext cx="302465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1400" i="1" dirty="0"/>
                  <a:t>Software per l’editing audio multitraccia e multipiattaforma</a:t>
                </a:r>
              </a:p>
            </p:txBody>
          </p:sp>
          <p:grpSp>
            <p:nvGrpSpPr>
              <p:cNvPr id="28" name="Gruppo 27">
                <a:extLst>
                  <a:ext uri="{FF2B5EF4-FFF2-40B4-BE49-F238E27FC236}">
                    <a16:creationId xmlns:a16="http://schemas.microsoft.com/office/drawing/2014/main" id="{410AE064-9DE8-48EB-A52E-A6A9C174D9E8}"/>
                  </a:ext>
                </a:extLst>
              </p:cNvPr>
              <p:cNvGrpSpPr/>
              <p:nvPr/>
            </p:nvGrpSpPr>
            <p:grpSpPr>
              <a:xfrm>
                <a:off x="207388" y="3669922"/>
                <a:ext cx="3177355" cy="1797624"/>
                <a:chOff x="207388" y="3669922"/>
                <a:chExt cx="3177355" cy="1797624"/>
              </a:xfrm>
            </p:grpSpPr>
            <p:sp>
              <p:nvSpPr>
                <p:cNvPr id="31" name="CasellaDiTesto 30">
                  <a:extLst>
                    <a:ext uri="{FF2B5EF4-FFF2-40B4-BE49-F238E27FC236}">
                      <a16:creationId xmlns:a16="http://schemas.microsoft.com/office/drawing/2014/main" id="{4866D501-A6BE-40C4-A433-93E13D87B04A}"/>
                    </a:ext>
                  </a:extLst>
                </p:cNvPr>
                <p:cNvSpPr txBox="1"/>
                <p:nvPr/>
              </p:nvSpPr>
              <p:spPr>
                <a:xfrm>
                  <a:off x="558463" y="4849558"/>
                  <a:ext cx="282628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it-IT" sz="1600" dirty="0"/>
                    <a:t>Registrazione audio delle parole</a:t>
                  </a:r>
                </a:p>
              </p:txBody>
            </p:sp>
            <p:sp>
              <p:nvSpPr>
                <p:cNvPr id="32" name="Rettangolo 31">
                  <a:extLst>
                    <a:ext uri="{FF2B5EF4-FFF2-40B4-BE49-F238E27FC236}">
                      <a16:creationId xmlns:a16="http://schemas.microsoft.com/office/drawing/2014/main" id="{8C470663-19FE-45C0-B78A-146F03595F7E}"/>
                    </a:ext>
                  </a:extLst>
                </p:cNvPr>
                <p:cNvSpPr/>
                <p:nvPr/>
              </p:nvSpPr>
              <p:spPr>
                <a:xfrm>
                  <a:off x="207388" y="3669922"/>
                  <a:ext cx="3169253" cy="1797624"/>
                </a:xfrm>
                <a:prstGeom prst="rect">
                  <a:avLst/>
                </a:prstGeom>
                <a:noFill/>
                <a:ln w="19050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</p:grpSp>
        </p:grpSp>
        <p:pic>
          <p:nvPicPr>
            <p:cNvPr id="34" name="Immagine 33">
              <a:extLst>
                <a:ext uri="{FF2B5EF4-FFF2-40B4-BE49-F238E27FC236}">
                  <a16:creationId xmlns:a16="http://schemas.microsoft.com/office/drawing/2014/main" id="{7AA8F0B6-B796-4550-86DB-B065EE6A15D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tretch>
              <a:fillRect/>
            </a:stretch>
          </p:blipFill>
          <p:spPr>
            <a:xfrm>
              <a:off x="3720950" y="3689273"/>
              <a:ext cx="1702100" cy="584743"/>
            </a:xfrm>
            <a:prstGeom prst="rect">
              <a:avLst/>
            </a:prstGeom>
          </p:spPr>
        </p:pic>
        <p:pic>
          <p:nvPicPr>
            <p:cNvPr id="37" name="Elemento grafico 36" descr="Podcast con riempimento a tinta unita">
              <a:extLst>
                <a:ext uri="{FF2B5EF4-FFF2-40B4-BE49-F238E27FC236}">
                  <a16:creationId xmlns:a16="http://schemas.microsoft.com/office/drawing/2014/main" id="{D1DD1765-3E3F-495B-928E-151BA277DB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237302" y="4839070"/>
              <a:ext cx="360000" cy="360000"/>
            </a:xfrm>
            <a:prstGeom prst="rect">
              <a:avLst/>
            </a:prstGeom>
          </p:spPr>
        </p:pic>
      </p:grpSp>
      <p:grpSp>
        <p:nvGrpSpPr>
          <p:cNvPr id="63" name="Gruppo 62">
            <a:extLst>
              <a:ext uri="{FF2B5EF4-FFF2-40B4-BE49-F238E27FC236}">
                <a16:creationId xmlns:a16="http://schemas.microsoft.com/office/drawing/2014/main" id="{E7F97A2E-09EE-47CB-95F4-D7776B350FA9}"/>
              </a:ext>
            </a:extLst>
          </p:cNvPr>
          <p:cNvGrpSpPr/>
          <p:nvPr/>
        </p:nvGrpSpPr>
        <p:grpSpPr>
          <a:xfrm>
            <a:off x="6318585" y="3659434"/>
            <a:ext cx="2702310" cy="1797624"/>
            <a:chOff x="6318585" y="3659434"/>
            <a:chExt cx="2702310" cy="1797624"/>
          </a:xfrm>
        </p:grpSpPr>
        <p:grpSp>
          <p:nvGrpSpPr>
            <p:cNvPr id="41" name="Gruppo 40">
              <a:extLst>
                <a:ext uri="{FF2B5EF4-FFF2-40B4-BE49-F238E27FC236}">
                  <a16:creationId xmlns:a16="http://schemas.microsoft.com/office/drawing/2014/main" id="{7C5D17D2-FDEB-47D2-9625-8E1EFA2D0253}"/>
                </a:ext>
              </a:extLst>
            </p:cNvPr>
            <p:cNvGrpSpPr/>
            <p:nvPr/>
          </p:nvGrpSpPr>
          <p:grpSpPr>
            <a:xfrm>
              <a:off x="6318585" y="3659434"/>
              <a:ext cx="2702310" cy="1797624"/>
              <a:chOff x="207390" y="3669922"/>
              <a:chExt cx="2702310" cy="1797624"/>
            </a:xfrm>
          </p:grpSpPr>
          <p:sp>
            <p:nvSpPr>
              <p:cNvPr id="42" name="CasellaDiTesto 41">
                <a:extLst>
                  <a:ext uri="{FF2B5EF4-FFF2-40B4-BE49-F238E27FC236}">
                    <a16:creationId xmlns:a16="http://schemas.microsoft.com/office/drawing/2014/main" id="{FBF5B5CC-E555-4543-820A-AFDF225396B4}"/>
                  </a:ext>
                </a:extLst>
              </p:cNvPr>
              <p:cNvSpPr txBox="1"/>
              <p:nvPr/>
            </p:nvSpPr>
            <p:spPr>
              <a:xfrm>
                <a:off x="207390" y="4326943"/>
                <a:ext cx="267414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1400" i="1" dirty="0"/>
                  <a:t>Software di controllo di versione distribuito</a:t>
                </a:r>
              </a:p>
            </p:txBody>
          </p:sp>
          <p:grpSp>
            <p:nvGrpSpPr>
              <p:cNvPr id="43" name="Gruppo 42">
                <a:extLst>
                  <a:ext uri="{FF2B5EF4-FFF2-40B4-BE49-F238E27FC236}">
                    <a16:creationId xmlns:a16="http://schemas.microsoft.com/office/drawing/2014/main" id="{E59C7D9C-23E2-4113-B6B0-A1B46E24836C}"/>
                  </a:ext>
                </a:extLst>
              </p:cNvPr>
              <p:cNvGrpSpPr/>
              <p:nvPr/>
            </p:nvGrpSpPr>
            <p:grpSpPr>
              <a:xfrm>
                <a:off x="207390" y="3669922"/>
                <a:ext cx="2702310" cy="1797624"/>
                <a:chOff x="207390" y="3669922"/>
                <a:chExt cx="2702310" cy="1797624"/>
              </a:xfrm>
            </p:grpSpPr>
            <p:sp>
              <p:nvSpPr>
                <p:cNvPr id="46" name="CasellaDiTesto 45">
                  <a:extLst>
                    <a:ext uri="{FF2B5EF4-FFF2-40B4-BE49-F238E27FC236}">
                      <a16:creationId xmlns:a16="http://schemas.microsoft.com/office/drawing/2014/main" id="{D028187A-996F-4AD0-BC5B-6207BAE74223}"/>
                    </a:ext>
                  </a:extLst>
                </p:cNvPr>
                <p:cNvSpPr txBox="1"/>
                <p:nvPr/>
              </p:nvSpPr>
              <p:spPr>
                <a:xfrm>
                  <a:off x="616267" y="4849558"/>
                  <a:ext cx="2216376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it-IT" sz="1600" dirty="0"/>
                    <a:t>Condivisone del lavoro e collaborazione </a:t>
                  </a:r>
                </a:p>
              </p:txBody>
            </p:sp>
            <p:sp>
              <p:nvSpPr>
                <p:cNvPr id="47" name="Rettangolo 46">
                  <a:extLst>
                    <a:ext uri="{FF2B5EF4-FFF2-40B4-BE49-F238E27FC236}">
                      <a16:creationId xmlns:a16="http://schemas.microsoft.com/office/drawing/2014/main" id="{59222183-D215-43E6-AE10-DADD113A34DD}"/>
                    </a:ext>
                  </a:extLst>
                </p:cNvPr>
                <p:cNvSpPr/>
                <p:nvPr/>
              </p:nvSpPr>
              <p:spPr>
                <a:xfrm>
                  <a:off x="207390" y="3669922"/>
                  <a:ext cx="2702310" cy="1797624"/>
                </a:xfrm>
                <a:prstGeom prst="rect">
                  <a:avLst/>
                </a:prstGeom>
                <a:noFill/>
                <a:ln w="19050"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</p:grpSp>
        </p:grpSp>
        <p:pic>
          <p:nvPicPr>
            <p:cNvPr id="49" name="Immagine 48">
              <a:extLst>
                <a:ext uri="{FF2B5EF4-FFF2-40B4-BE49-F238E27FC236}">
                  <a16:creationId xmlns:a16="http://schemas.microsoft.com/office/drawing/2014/main" id="{B96BA2A5-BE2F-44CE-BCA9-CF3A4990DBD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6479703" y="3705779"/>
              <a:ext cx="551730" cy="551730"/>
            </a:xfrm>
            <a:prstGeom prst="rect">
              <a:avLst/>
            </a:prstGeom>
          </p:spPr>
        </p:pic>
        <p:pic>
          <p:nvPicPr>
            <p:cNvPr id="52" name="Immagine 51">
              <a:extLst>
                <a:ext uri="{FF2B5EF4-FFF2-40B4-BE49-F238E27FC236}">
                  <a16:creationId xmlns:a16="http://schemas.microsoft.com/office/drawing/2014/main" id="{2E3B30D0-377C-4A09-A17E-8AC258B994B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837473B0-CC2E-450A-ABE3-18F120FF3D39}">
                  <a1611:picAttrSrcUrl xmlns:a1611="http://schemas.microsoft.com/office/drawing/2016/11/main" r:id="rId15"/>
                </a:ext>
              </a:extLst>
            </a:blip>
            <a:stretch>
              <a:fillRect/>
            </a:stretch>
          </p:blipFill>
          <p:spPr>
            <a:xfrm>
              <a:off x="7192551" y="3722840"/>
              <a:ext cx="954378" cy="530210"/>
            </a:xfrm>
            <a:prstGeom prst="rect">
              <a:avLst/>
            </a:prstGeom>
          </p:spPr>
        </p:pic>
        <p:pic>
          <p:nvPicPr>
            <p:cNvPr id="55" name="Immagine 54">
              <a:extLst>
                <a:ext uri="{FF2B5EF4-FFF2-40B4-BE49-F238E27FC236}">
                  <a16:creationId xmlns:a16="http://schemas.microsoft.com/office/drawing/2014/main" id="{1F1B1527-8B1C-484B-9194-BAAB1C6F7FFA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837473B0-CC2E-450A-ABE3-18F120FF3D39}">
                  <a1611:picAttrSrcUrl xmlns:a1611="http://schemas.microsoft.com/office/drawing/2016/11/main" r:id="rId17"/>
                </a:ext>
              </a:extLst>
            </a:blip>
            <a:stretch>
              <a:fillRect/>
            </a:stretch>
          </p:blipFill>
          <p:spPr>
            <a:xfrm>
              <a:off x="8286173" y="3726979"/>
              <a:ext cx="583391" cy="526875"/>
            </a:xfrm>
            <a:prstGeom prst="rect">
              <a:avLst/>
            </a:prstGeom>
          </p:spPr>
        </p:pic>
        <p:pic>
          <p:nvPicPr>
            <p:cNvPr id="58" name="Elemento grafico 57" descr="Condividi con riempimento a tinta unita">
              <a:extLst>
                <a:ext uri="{FF2B5EF4-FFF2-40B4-BE49-F238E27FC236}">
                  <a16:creationId xmlns:a16="http://schemas.microsoft.com/office/drawing/2014/main" id="{5D146301-C2E0-4700-A414-7DAA1DF915FF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6427374" y="4839070"/>
              <a:ext cx="360000" cy="360000"/>
            </a:xfrm>
            <a:prstGeom prst="rect">
              <a:avLst/>
            </a:prstGeom>
          </p:spPr>
        </p:pic>
      </p:grpSp>
      <p:cxnSp>
        <p:nvCxnSpPr>
          <p:cNvPr id="59" name="Connettore 2 58">
            <a:extLst>
              <a:ext uri="{FF2B5EF4-FFF2-40B4-BE49-F238E27FC236}">
                <a16:creationId xmlns:a16="http://schemas.microsoft.com/office/drawing/2014/main" id="{BC52CFAE-1BF0-4224-AFDF-1AABA73E4DF0}"/>
              </a:ext>
            </a:extLst>
          </p:cNvPr>
          <p:cNvCxnSpPr>
            <a:cxnSpLocks/>
          </p:cNvCxnSpPr>
          <p:nvPr/>
        </p:nvCxnSpPr>
        <p:spPr>
          <a:xfrm>
            <a:off x="6787374" y="2751709"/>
            <a:ext cx="744943" cy="801422"/>
          </a:xfrm>
          <a:prstGeom prst="straightConnector1">
            <a:avLst/>
          </a:prstGeom>
          <a:ln w="50800">
            <a:solidFill>
              <a:schemeClr val="accent6">
                <a:lumMod val="75000"/>
              </a:schemeClr>
            </a:solidFill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13B9DA34-75FC-467A-A078-F827C44DE4F1}"/>
              </a:ext>
            </a:extLst>
          </p:cNvPr>
          <p:cNvSpPr txBox="1"/>
          <p:nvPr/>
        </p:nvSpPr>
        <p:spPr>
          <a:xfrm>
            <a:off x="33970" y="628038"/>
            <a:ext cx="1744579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1 </a:t>
            </a:r>
          </a:p>
        </p:txBody>
      </p:sp>
      <p:sp>
        <p:nvSpPr>
          <p:cNvPr id="35" name="Freccia a destra 34">
            <a:extLst>
              <a:ext uri="{FF2B5EF4-FFF2-40B4-BE49-F238E27FC236}">
                <a16:creationId xmlns:a16="http://schemas.microsoft.com/office/drawing/2014/main" id="{85259095-1852-4536-811B-185D59F4DA6F}"/>
              </a:ext>
            </a:extLst>
          </p:cNvPr>
          <p:cNvSpPr/>
          <p:nvPr/>
        </p:nvSpPr>
        <p:spPr>
          <a:xfrm>
            <a:off x="906260" y="721318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A83AF4E1-B31D-4126-9173-7DC1EA6B4CDE}"/>
              </a:ext>
            </a:extLst>
          </p:cNvPr>
          <p:cNvSpPr txBox="1"/>
          <p:nvPr/>
        </p:nvSpPr>
        <p:spPr>
          <a:xfrm>
            <a:off x="1721813" y="622438"/>
            <a:ext cx="1948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Parte 2</a:t>
            </a:r>
          </a:p>
        </p:txBody>
      </p: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48D3A541-1C9B-4DD5-A93E-81EBEE1FDCD3}"/>
              </a:ext>
            </a:extLst>
          </p:cNvPr>
          <p:cNvSpPr txBox="1"/>
          <p:nvPr/>
        </p:nvSpPr>
        <p:spPr>
          <a:xfrm>
            <a:off x="3378858" y="628038"/>
            <a:ext cx="1233156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3</a:t>
            </a:r>
          </a:p>
        </p:txBody>
      </p:sp>
      <p:sp>
        <p:nvSpPr>
          <p:cNvPr id="39" name="CasellaDiTesto 38">
            <a:extLst>
              <a:ext uri="{FF2B5EF4-FFF2-40B4-BE49-F238E27FC236}">
                <a16:creationId xmlns:a16="http://schemas.microsoft.com/office/drawing/2014/main" id="{3C68684C-4D8C-44C8-AE9F-C9AF2223D9C1}"/>
              </a:ext>
            </a:extLst>
          </p:cNvPr>
          <p:cNvSpPr txBox="1"/>
          <p:nvPr/>
        </p:nvSpPr>
        <p:spPr>
          <a:xfrm>
            <a:off x="5098729" y="631427"/>
            <a:ext cx="1777600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4</a:t>
            </a:r>
          </a:p>
        </p:txBody>
      </p:sp>
      <p:sp>
        <p:nvSpPr>
          <p:cNvPr id="44" name="Freccia a destra 43">
            <a:extLst>
              <a:ext uri="{FF2B5EF4-FFF2-40B4-BE49-F238E27FC236}">
                <a16:creationId xmlns:a16="http://schemas.microsoft.com/office/drawing/2014/main" id="{906C3EB7-5381-4232-8981-2BFA5026DCFD}"/>
              </a:ext>
            </a:extLst>
          </p:cNvPr>
          <p:cNvSpPr/>
          <p:nvPr/>
        </p:nvSpPr>
        <p:spPr>
          <a:xfrm>
            <a:off x="2570328" y="715718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5" name="Freccia a destra 44">
            <a:extLst>
              <a:ext uri="{FF2B5EF4-FFF2-40B4-BE49-F238E27FC236}">
                <a16:creationId xmlns:a16="http://schemas.microsoft.com/office/drawing/2014/main" id="{45225B63-1302-4AEF-9D29-5B81D4866F66}"/>
              </a:ext>
            </a:extLst>
          </p:cNvPr>
          <p:cNvSpPr/>
          <p:nvPr/>
        </p:nvSpPr>
        <p:spPr>
          <a:xfrm>
            <a:off x="4239035" y="676747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121809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400" dirty="0"/>
              <a:t>Game Design e scelta dei parametri</a:t>
            </a:r>
            <a:br>
              <a:rPr lang="it-IT" sz="2400" dirty="0"/>
            </a:br>
            <a:endParaRPr lang="it-IT" dirty="0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5D131788-9AFC-422E-B83A-FAB0BBF509B3}"/>
              </a:ext>
            </a:extLst>
          </p:cNvPr>
          <p:cNvSpPr txBox="1"/>
          <p:nvPr/>
        </p:nvSpPr>
        <p:spPr>
          <a:xfrm>
            <a:off x="288521" y="1339077"/>
            <a:ext cx="25761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SCHERMATA </a:t>
            </a:r>
            <a:r>
              <a:rPr lang="it-IT" dirty="0">
                <a:solidFill>
                  <a:srgbClr val="FF0000"/>
                </a:solidFill>
                <a:cs typeface="Arial" panose="020B0604020202020204" pitchFamily="34" charset="0"/>
              </a:rPr>
              <a:t>INIZIALE</a:t>
            </a:r>
          </a:p>
          <a:p>
            <a:pPr algn="ctr"/>
            <a:r>
              <a:rPr lang="it-IT" dirty="0">
                <a:solidFill>
                  <a:srgbClr val="FF0000"/>
                </a:solidFill>
                <a:cs typeface="Arial" panose="020B0604020202020204" pitchFamily="34" charset="0"/>
              </a:rPr>
              <a:t>(scena 1)</a:t>
            </a:r>
          </a:p>
        </p:txBody>
      </p:sp>
      <p:grpSp>
        <p:nvGrpSpPr>
          <p:cNvPr id="12" name="Gruppo 11">
            <a:extLst>
              <a:ext uri="{FF2B5EF4-FFF2-40B4-BE49-F238E27FC236}">
                <a16:creationId xmlns:a16="http://schemas.microsoft.com/office/drawing/2014/main" id="{0D769ED8-E767-40F8-BFA4-6DA5FAFEE519}"/>
              </a:ext>
            </a:extLst>
          </p:cNvPr>
          <p:cNvGrpSpPr/>
          <p:nvPr/>
        </p:nvGrpSpPr>
        <p:grpSpPr>
          <a:xfrm>
            <a:off x="338041" y="2065092"/>
            <a:ext cx="2576177" cy="1935112"/>
            <a:chOff x="288521" y="1753807"/>
            <a:chExt cx="2576177" cy="1935112"/>
          </a:xfrm>
        </p:grpSpPr>
        <p:pic>
          <p:nvPicPr>
            <p:cNvPr id="17" name="Immagine 16" descr="Immagine che contiene testo&#10;&#10;Descrizione generata automaticamente">
              <a:extLst>
                <a:ext uri="{FF2B5EF4-FFF2-40B4-BE49-F238E27FC236}">
                  <a16:creationId xmlns:a16="http://schemas.microsoft.com/office/drawing/2014/main" id="{9D4E5303-5296-45F7-929F-0DDF9FB1FD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8521" y="1753807"/>
              <a:ext cx="2576177" cy="1935112"/>
            </a:xfrm>
            <a:prstGeom prst="rect">
              <a:avLst/>
            </a:prstGeom>
          </p:spPr>
        </p:pic>
        <p:sp>
          <p:nvSpPr>
            <p:cNvPr id="3" name="Rettangolo 2">
              <a:extLst>
                <a:ext uri="{FF2B5EF4-FFF2-40B4-BE49-F238E27FC236}">
                  <a16:creationId xmlns:a16="http://schemas.microsoft.com/office/drawing/2014/main" id="{AD5367A5-1349-4AAA-9A30-73C3B7D45183}"/>
                </a:ext>
              </a:extLst>
            </p:cNvPr>
            <p:cNvSpPr/>
            <p:nvPr/>
          </p:nvSpPr>
          <p:spPr>
            <a:xfrm>
              <a:off x="817851" y="2178996"/>
              <a:ext cx="1517515" cy="75875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pic>
        <p:nvPicPr>
          <p:cNvPr id="6" name="Immagine 5" descr="Immagine che contiene testo&#10;&#10;Descrizione generata automaticamente">
            <a:extLst>
              <a:ext uri="{FF2B5EF4-FFF2-40B4-BE49-F238E27FC236}">
                <a16:creationId xmlns:a16="http://schemas.microsoft.com/office/drawing/2014/main" id="{7DED4AF4-5599-49D9-B863-57C3660FFD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4348" y="1780389"/>
            <a:ext cx="4294553" cy="3225882"/>
          </a:xfrm>
          <a:prstGeom prst="rect">
            <a:avLst/>
          </a:prstGeom>
        </p:spPr>
      </p:pic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FBF074E5-5B60-4DA1-98F9-7010813B955F}"/>
              </a:ext>
            </a:extLst>
          </p:cNvPr>
          <p:cNvCxnSpPr>
            <a:cxnSpLocks/>
          </p:cNvCxnSpPr>
          <p:nvPr/>
        </p:nvCxnSpPr>
        <p:spPr>
          <a:xfrm>
            <a:off x="2384886" y="2869659"/>
            <a:ext cx="2236634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27A4EF40-2C33-4FBB-A77C-23B296C157A7}"/>
              </a:ext>
            </a:extLst>
          </p:cNvPr>
          <p:cNvSpPr txBox="1"/>
          <p:nvPr/>
        </p:nvSpPr>
        <p:spPr>
          <a:xfrm>
            <a:off x="5596581" y="1339077"/>
            <a:ext cx="2576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Scena 2</a:t>
            </a:r>
            <a:endParaRPr lang="it-IT" dirty="0">
              <a:solidFill>
                <a:srgbClr val="FF0000"/>
              </a:solidFill>
              <a:cs typeface="Arial" panose="020B0604020202020204" pitchFamily="34" charset="0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1A746B34-060A-4BE7-B992-541E2450EE6F}"/>
              </a:ext>
            </a:extLst>
          </p:cNvPr>
          <p:cNvSpPr txBox="1"/>
          <p:nvPr/>
        </p:nvSpPr>
        <p:spPr>
          <a:xfrm>
            <a:off x="0" y="659891"/>
            <a:ext cx="1744579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1 </a:t>
            </a:r>
          </a:p>
        </p:txBody>
      </p:sp>
      <p:sp>
        <p:nvSpPr>
          <p:cNvPr id="11" name="Freccia a destra 10">
            <a:extLst>
              <a:ext uri="{FF2B5EF4-FFF2-40B4-BE49-F238E27FC236}">
                <a16:creationId xmlns:a16="http://schemas.microsoft.com/office/drawing/2014/main" id="{431056BF-F3CD-4DE1-A73E-A7F22C4C298D}"/>
              </a:ext>
            </a:extLst>
          </p:cNvPr>
          <p:cNvSpPr/>
          <p:nvPr/>
        </p:nvSpPr>
        <p:spPr>
          <a:xfrm>
            <a:off x="872290" y="753171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74D065CA-DB9F-4E85-A148-5EA2A64E87C9}"/>
              </a:ext>
            </a:extLst>
          </p:cNvPr>
          <p:cNvSpPr txBox="1"/>
          <p:nvPr/>
        </p:nvSpPr>
        <p:spPr>
          <a:xfrm>
            <a:off x="1687843" y="654291"/>
            <a:ext cx="1948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Parte 2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C734FA6A-D7AB-445B-9531-6D605E370746}"/>
              </a:ext>
            </a:extLst>
          </p:cNvPr>
          <p:cNvSpPr txBox="1"/>
          <p:nvPr/>
        </p:nvSpPr>
        <p:spPr>
          <a:xfrm>
            <a:off x="3344888" y="659891"/>
            <a:ext cx="1233156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3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898E41CF-C7E0-4EE1-861E-3C4C46347D37}"/>
              </a:ext>
            </a:extLst>
          </p:cNvPr>
          <p:cNvSpPr txBox="1"/>
          <p:nvPr/>
        </p:nvSpPr>
        <p:spPr>
          <a:xfrm>
            <a:off x="5064759" y="663280"/>
            <a:ext cx="1777600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4</a:t>
            </a:r>
          </a:p>
        </p:txBody>
      </p:sp>
      <p:sp>
        <p:nvSpPr>
          <p:cNvPr id="19" name="Freccia a destra 18">
            <a:extLst>
              <a:ext uri="{FF2B5EF4-FFF2-40B4-BE49-F238E27FC236}">
                <a16:creationId xmlns:a16="http://schemas.microsoft.com/office/drawing/2014/main" id="{F2184281-A313-4995-AA69-EBB651238AF8}"/>
              </a:ext>
            </a:extLst>
          </p:cNvPr>
          <p:cNvSpPr/>
          <p:nvPr/>
        </p:nvSpPr>
        <p:spPr>
          <a:xfrm>
            <a:off x="2536358" y="747571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Freccia a destra 19">
            <a:extLst>
              <a:ext uri="{FF2B5EF4-FFF2-40B4-BE49-F238E27FC236}">
                <a16:creationId xmlns:a16="http://schemas.microsoft.com/office/drawing/2014/main" id="{BC42A6C3-3C7E-44A4-A9AC-9B9EAA41024D}"/>
              </a:ext>
            </a:extLst>
          </p:cNvPr>
          <p:cNvSpPr/>
          <p:nvPr/>
        </p:nvSpPr>
        <p:spPr>
          <a:xfrm>
            <a:off x="4205065" y="708600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490946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400" dirty="0"/>
              <a:t>Game Design e scelta dei parametri</a:t>
            </a:r>
            <a:br>
              <a:rPr lang="it-IT" sz="2400" dirty="0"/>
            </a:br>
            <a:endParaRPr lang="it-IT" dirty="0"/>
          </a:p>
        </p:txBody>
      </p:sp>
      <p:grpSp>
        <p:nvGrpSpPr>
          <p:cNvPr id="4" name="Gruppo 3">
            <a:extLst>
              <a:ext uri="{FF2B5EF4-FFF2-40B4-BE49-F238E27FC236}">
                <a16:creationId xmlns:a16="http://schemas.microsoft.com/office/drawing/2014/main" id="{09133936-0B50-4DD8-AE7F-9651DACE4437}"/>
              </a:ext>
            </a:extLst>
          </p:cNvPr>
          <p:cNvGrpSpPr/>
          <p:nvPr/>
        </p:nvGrpSpPr>
        <p:grpSpPr>
          <a:xfrm>
            <a:off x="62148" y="1322246"/>
            <a:ext cx="4294553" cy="3612691"/>
            <a:chOff x="4689305" y="1429250"/>
            <a:chExt cx="4294553" cy="3612691"/>
          </a:xfrm>
        </p:grpSpPr>
        <p:pic>
          <p:nvPicPr>
            <p:cNvPr id="6" name="Immagine 5" descr="Immagine che contiene testo&#10;&#10;Descrizione generata automaticamente">
              <a:extLst>
                <a:ext uri="{FF2B5EF4-FFF2-40B4-BE49-F238E27FC236}">
                  <a16:creationId xmlns:a16="http://schemas.microsoft.com/office/drawing/2014/main" id="{7DED4AF4-5599-49D9-B863-57C3660FFD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89305" y="1816059"/>
              <a:ext cx="4294553" cy="3225882"/>
            </a:xfrm>
            <a:prstGeom prst="rect">
              <a:avLst/>
            </a:prstGeom>
          </p:spPr>
        </p:pic>
        <p:sp>
          <p:nvSpPr>
            <p:cNvPr id="14" name="CasellaDiTesto 13">
              <a:extLst>
                <a:ext uri="{FF2B5EF4-FFF2-40B4-BE49-F238E27FC236}">
                  <a16:creationId xmlns:a16="http://schemas.microsoft.com/office/drawing/2014/main" id="{27A4EF40-2C33-4FBB-A77C-23B296C157A7}"/>
                </a:ext>
              </a:extLst>
            </p:cNvPr>
            <p:cNvSpPr txBox="1"/>
            <p:nvPr/>
          </p:nvSpPr>
          <p:spPr>
            <a:xfrm>
              <a:off x="5548492" y="1429250"/>
              <a:ext cx="25761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>
                  <a:solidFill>
                    <a:srgbClr val="FF0000"/>
                  </a:solidFill>
                  <a:latin typeface="+mj-lt"/>
                  <a:cs typeface="Arial" panose="020B0604020202020204" pitchFamily="34" charset="0"/>
                </a:rPr>
                <a:t>Scena 2</a:t>
              </a:r>
              <a:endParaRPr lang="it-IT" dirty="0">
                <a:solidFill>
                  <a:srgbClr val="FF0000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1" name="Rettangolo 10">
              <a:extLst>
                <a:ext uri="{FF2B5EF4-FFF2-40B4-BE49-F238E27FC236}">
                  <a16:creationId xmlns:a16="http://schemas.microsoft.com/office/drawing/2014/main" id="{47248DE9-EE49-4C45-B8B9-F13000C9AE47}"/>
                </a:ext>
              </a:extLst>
            </p:cNvPr>
            <p:cNvSpPr/>
            <p:nvPr/>
          </p:nvSpPr>
          <p:spPr>
            <a:xfrm>
              <a:off x="5093962" y="2544903"/>
              <a:ext cx="3622021" cy="60686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FBF074E5-5B60-4DA1-98F9-7010813B955F}"/>
              </a:ext>
            </a:extLst>
          </p:cNvPr>
          <p:cNvCxnSpPr>
            <a:cxnSpLocks/>
          </p:cNvCxnSpPr>
          <p:nvPr/>
        </p:nvCxnSpPr>
        <p:spPr>
          <a:xfrm>
            <a:off x="4088826" y="2760784"/>
            <a:ext cx="891736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C47B45E5-3124-4DB6-B4BC-DD3BD59333C9}"/>
              </a:ext>
            </a:extLst>
          </p:cNvPr>
          <p:cNvSpPr txBox="1"/>
          <p:nvPr/>
        </p:nvSpPr>
        <p:spPr>
          <a:xfrm>
            <a:off x="5068111" y="1336599"/>
            <a:ext cx="380145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PARAMETRI SETTAGGIO DIFFICOLTA’:</a:t>
            </a:r>
          </a:p>
          <a:p>
            <a:endParaRPr lang="it-IT" b="1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it-IT" dirty="0"/>
              <a:t>Contiene doppie;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it-IT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it-IT" dirty="0"/>
              <a:t>Indice di frequenza d’uso        (Indice De Mauro);</a:t>
            </a:r>
          </a:p>
          <a:p>
            <a:endParaRPr lang="it-IT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it-IT" dirty="0"/>
              <a:t>Presenza di suoni «difficili»;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it-IT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it-IT" dirty="0"/>
              <a:t>Presenza lettere straniere;</a:t>
            </a:r>
          </a:p>
          <a:p>
            <a:r>
              <a:rPr lang="it-IT" dirty="0"/>
              <a:t>       </a:t>
            </a:r>
          </a:p>
          <a:p>
            <a:endParaRPr lang="it-IT" dirty="0"/>
          </a:p>
        </p:txBody>
      </p:sp>
      <p:cxnSp>
        <p:nvCxnSpPr>
          <p:cNvPr id="21" name="Connettore 2 20">
            <a:extLst>
              <a:ext uri="{FF2B5EF4-FFF2-40B4-BE49-F238E27FC236}">
                <a16:creationId xmlns:a16="http://schemas.microsoft.com/office/drawing/2014/main" id="{49C59DA6-4FA0-47B7-A554-807AF779DF28}"/>
              </a:ext>
            </a:extLst>
          </p:cNvPr>
          <p:cNvCxnSpPr>
            <a:cxnSpLocks/>
          </p:cNvCxnSpPr>
          <p:nvPr/>
        </p:nvCxnSpPr>
        <p:spPr>
          <a:xfrm>
            <a:off x="6763668" y="4309529"/>
            <a:ext cx="0" cy="44339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6" name="Gruppo 25">
            <a:extLst>
              <a:ext uri="{FF2B5EF4-FFF2-40B4-BE49-F238E27FC236}">
                <a16:creationId xmlns:a16="http://schemas.microsoft.com/office/drawing/2014/main" id="{6D90FB37-5860-4569-88C3-87764C6E5B10}"/>
              </a:ext>
            </a:extLst>
          </p:cNvPr>
          <p:cNvGrpSpPr/>
          <p:nvPr/>
        </p:nvGrpSpPr>
        <p:grpSpPr>
          <a:xfrm>
            <a:off x="4787301" y="4752919"/>
            <a:ext cx="3801450" cy="804489"/>
            <a:chOff x="4920533" y="5280861"/>
            <a:chExt cx="3801450" cy="804489"/>
          </a:xfrm>
        </p:grpSpPr>
        <p:sp>
          <p:nvSpPr>
            <p:cNvPr id="24" name="CasellaDiTesto 23">
              <a:extLst>
                <a:ext uri="{FF2B5EF4-FFF2-40B4-BE49-F238E27FC236}">
                  <a16:creationId xmlns:a16="http://schemas.microsoft.com/office/drawing/2014/main" id="{5BA6E822-4AC7-4D05-8C75-667A6EA5B85D}"/>
                </a:ext>
              </a:extLst>
            </p:cNvPr>
            <p:cNvSpPr txBox="1"/>
            <p:nvPr/>
          </p:nvSpPr>
          <p:spPr>
            <a:xfrm>
              <a:off x="5301574" y="5439019"/>
              <a:ext cx="303502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/>
                <a:t>Scelta secondo CLASSE ed ETA’ dei bambini</a:t>
              </a:r>
            </a:p>
          </p:txBody>
        </p:sp>
        <p:sp>
          <p:nvSpPr>
            <p:cNvPr id="25" name="Ovale 24">
              <a:extLst>
                <a:ext uri="{FF2B5EF4-FFF2-40B4-BE49-F238E27FC236}">
                  <a16:creationId xmlns:a16="http://schemas.microsoft.com/office/drawing/2014/main" id="{E03A3D0A-0003-4559-8D88-2C7C4CCAE123}"/>
                </a:ext>
              </a:extLst>
            </p:cNvPr>
            <p:cNvSpPr/>
            <p:nvPr/>
          </p:nvSpPr>
          <p:spPr>
            <a:xfrm>
              <a:off x="4920533" y="5280861"/>
              <a:ext cx="3801450" cy="804489"/>
            </a:xfrm>
            <a:prstGeom prst="ellipse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DE782ACE-6E2B-4C08-967F-5D8DCD0D76E5}"/>
              </a:ext>
            </a:extLst>
          </p:cNvPr>
          <p:cNvSpPr txBox="1"/>
          <p:nvPr/>
        </p:nvSpPr>
        <p:spPr>
          <a:xfrm>
            <a:off x="0" y="678798"/>
            <a:ext cx="1744579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1 </a:t>
            </a:r>
          </a:p>
        </p:txBody>
      </p:sp>
      <p:sp>
        <p:nvSpPr>
          <p:cNvPr id="16" name="Freccia a destra 15">
            <a:extLst>
              <a:ext uri="{FF2B5EF4-FFF2-40B4-BE49-F238E27FC236}">
                <a16:creationId xmlns:a16="http://schemas.microsoft.com/office/drawing/2014/main" id="{E0328CC4-3B50-4182-87A3-BE38C98F493F}"/>
              </a:ext>
            </a:extLst>
          </p:cNvPr>
          <p:cNvSpPr/>
          <p:nvPr/>
        </p:nvSpPr>
        <p:spPr>
          <a:xfrm>
            <a:off x="872290" y="772078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3EFFD255-CAD0-498F-BB86-33C288164A30}"/>
              </a:ext>
            </a:extLst>
          </p:cNvPr>
          <p:cNvSpPr txBox="1"/>
          <p:nvPr/>
        </p:nvSpPr>
        <p:spPr>
          <a:xfrm>
            <a:off x="1687843" y="673198"/>
            <a:ext cx="1948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Parte 2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DF83F575-6E57-4804-9082-62CD64C7F3CE}"/>
              </a:ext>
            </a:extLst>
          </p:cNvPr>
          <p:cNvSpPr txBox="1"/>
          <p:nvPr/>
        </p:nvSpPr>
        <p:spPr>
          <a:xfrm>
            <a:off x="3344888" y="678798"/>
            <a:ext cx="1233156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3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15A572C1-1F5D-4F07-92B3-193B2449F647}"/>
              </a:ext>
            </a:extLst>
          </p:cNvPr>
          <p:cNvSpPr txBox="1"/>
          <p:nvPr/>
        </p:nvSpPr>
        <p:spPr>
          <a:xfrm>
            <a:off x="5064759" y="682187"/>
            <a:ext cx="1777600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4</a:t>
            </a:r>
          </a:p>
        </p:txBody>
      </p:sp>
      <p:sp>
        <p:nvSpPr>
          <p:cNvPr id="20" name="Freccia a destra 19">
            <a:extLst>
              <a:ext uri="{FF2B5EF4-FFF2-40B4-BE49-F238E27FC236}">
                <a16:creationId xmlns:a16="http://schemas.microsoft.com/office/drawing/2014/main" id="{213C009D-A383-4903-BC4F-0B75406CDD22}"/>
              </a:ext>
            </a:extLst>
          </p:cNvPr>
          <p:cNvSpPr/>
          <p:nvPr/>
        </p:nvSpPr>
        <p:spPr>
          <a:xfrm>
            <a:off x="2536358" y="766478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Freccia a destra 21">
            <a:extLst>
              <a:ext uri="{FF2B5EF4-FFF2-40B4-BE49-F238E27FC236}">
                <a16:creationId xmlns:a16="http://schemas.microsoft.com/office/drawing/2014/main" id="{4A7750EB-1CA7-4F38-B6ED-AAEBC5C231D3}"/>
              </a:ext>
            </a:extLst>
          </p:cNvPr>
          <p:cNvSpPr/>
          <p:nvPr/>
        </p:nvSpPr>
        <p:spPr>
          <a:xfrm>
            <a:off x="4205065" y="727507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03873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400" dirty="0"/>
              <a:t>Game Design e scelta dei parametri</a:t>
            </a:r>
            <a:br>
              <a:rPr lang="it-IT" sz="2400" dirty="0"/>
            </a:br>
            <a:endParaRPr lang="it-IT" dirty="0"/>
          </a:p>
        </p:txBody>
      </p:sp>
      <p:grpSp>
        <p:nvGrpSpPr>
          <p:cNvPr id="4" name="Gruppo 3">
            <a:extLst>
              <a:ext uri="{FF2B5EF4-FFF2-40B4-BE49-F238E27FC236}">
                <a16:creationId xmlns:a16="http://schemas.microsoft.com/office/drawing/2014/main" id="{09133936-0B50-4DD8-AE7F-9651DACE4437}"/>
              </a:ext>
            </a:extLst>
          </p:cNvPr>
          <p:cNvGrpSpPr/>
          <p:nvPr/>
        </p:nvGrpSpPr>
        <p:grpSpPr>
          <a:xfrm>
            <a:off x="62148" y="1322246"/>
            <a:ext cx="4294553" cy="3612691"/>
            <a:chOff x="4689305" y="1429250"/>
            <a:chExt cx="4294553" cy="3612691"/>
          </a:xfrm>
        </p:grpSpPr>
        <p:pic>
          <p:nvPicPr>
            <p:cNvPr id="6" name="Immagine 5" descr="Immagine che contiene testo&#10;&#10;Descrizione generata automaticamente">
              <a:extLst>
                <a:ext uri="{FF2B5EF4-FFF2-40B4-BE49-F238E27FC236}">
                  <a16:creationId xmlns:a16="http://schemas.microsoft.com/office/drawing/2014/main" id="{7DED4AF4-5599-49D9-B863-57C3660FFD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89305" y="1816059"/>
              <a:ext cx="4294553" cy="3225882"/>
            </a:xfrm>
            <a:prstGeom prst="rect">
              <a:avLst/>
            </a:prstGeom>
          </p:spPr>
        </p:pic>
        <p:sp>
          <p:nvSpPr>
            <p:cNvPr id="14" name="CasellaDiTesto 13">
              <a:extLst>
                <a:ext uri="{FF2B5EF4-FFF2-40B4-BE49-F238E27FC236}">
                  <a16:creationId xmlns:a16="http://schemas.microsoft.com/office/drawing/2014/main" id="{27A4EF40-2C33-4FBB-A77C-23B296C157A7}"/>
                </a:ext>
              </a:extLst>
            </p:cNvPr>
            <p:cNvSpPr txBox="1"/>
            <p:nvPr/>
          </p:nvSpPr>
          <p:spPr>
            <a:xfrm>
              <a:off x="5548492" y="1429250"/>
              <a:ext cx="25761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>
                  <a:solidFill>
                    <a:srgbClr val="FF0000"/>
                  </a:solidFill>
                  <a:latin typeface="+mj-lt"/>
                  <a:cs typeface="Arial" panose="020B0604020202020204" pitchFamily="34" charset="0"/>
                </a:rPr>
                <a:t>Scena 2</a:t>
              </a:r>
              <a:endParaRPr lang="it-IT" dirty="0">
                <a:solidFill>
                  <a:srgbClr val="FF0000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1" name="Rettangolo 10">
              <a:extLst>
                <a:ext uri="{FF2B5EF4-FFF2-40B4-BE49-F238E27FC236}">
                  <a16:creationId xmlns:a16="http://schemas.microsoft.com/office/drawing/2014/main" id="{47248DE9-EE49-4C45-B8B9-F13000C9AE47}"/>
                </a:ext>
              </a:extLst>
            </p:cNvPr>
            <p:cNvSpPr/>
            <p:nvPr/>
          </p:nvSpPr>
          <p:spPr>
            <a:xfrm>
              <a:off x="5093962" y="3125570"/>
              <a:ext cx="3622021" cy="48964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FBF074E5-5B60-4DA1-98F9-7010813B955F}"/>
              </a:ext>
            </a:extLst>
          </p:cNvPr>
          <p:cNvCxnSpPr>
            <a:cxnSpLocks/>
          </p:cNvCxnSpPr>
          <p:nvPr/>
        </p:nvCxnSpPr>
        <p:spPr>
          <a:xfrm>
            <a:off x="4088826" y="3224427"/>
            <a:ext cx="1606490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Immagine 6">
            <a:extLst>
              <a:ext uri="{FF2B5EF4-FFF2-40B4-BE49-F238E27FC236}">
                <a16:creationId xmlns:a16="http://schemas.microsoft.com/office/drawing/2014/main" id="{C6293A03-EC43-4F15-856B-5B047A4552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5316" y="2236822"/>
            <a:ext cx="3174248" cy="2384355"/>
          </a:xfrm>
          <a:prstGeom prst="rect">
            <a:avLst/>
          </a:prstGeom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12CD2E63-D1DD-4419-80F1-078BC4933DDA}"/>
              </a:ext>
            </a:extLst>
          </p:cNvPr>
          <p:cNvSpPr txBox="1"/>
          <p:nvPr/>
        </p:nvSpPr>
        <p:spPr>
          <a:xfrm>
            <a:off x="6042163" y="1865761"/>
            <a:ext cx="2480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/>
              <a:t>SELEZIONA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2FB99D5E-7F49-4F86-AB8F-B9F60B8D9B66}"/>
              </a:ext>
            </a:extLst>
          </p:cNvPr>
          <p:cNvSpPr txBox="1"/>
          <p:nvPr/>
        </p:nvSpPr>
        <p:spPr>
          <a:xfrm>
            <a:off x="0" y="707465"/>
            <a:ext cx="1744579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1 </a:t>
            </a:r>
          </a:p>
        </p:txBody>
      </p:sp>
      <p:sp>
        <p:nvSpPr>
          <p:cNvPr id="12" name="Freccia a destra 11">
            <a:extLst>
              <a:ext uri="{FF2B5EF4-FFF2-40B4-BE49-F238E27FC236}">
                <a16:creationId xmlns:a16="http://schemas.microsoft.com/office/drawing/2014/main" id="{591163ED-BABF-4BCF-A646-A60E7BE4C9EE}"/>
              </a:ext>
            </a:extLst>
          </p:cNvPr>
          <p:cNvSpPr/>
          <p:nvPr/>
        </p:nvSpPr>
        <p:spPr>
          <a:xfrm>
            <a:off x="872290" y="800745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F1EBE157-8001-4078-90F5-F84CD7396367}"/>
              </a:ext>
            </a:extLst>
          </p:cNvPr>
          <p:cNvSpPr txBox="1"/>
          <p:nvPr/>
        </p:nvSpPr>
        <p:spPr>
          <a:xfrm>
            <a:off x="1687843" y="701865"/>
            <a:ext cx="1948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Parte 2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01F7201C-D68D-4D98-8665-4D337B70B5A1}"/>
              </a:ext>
            </a:extLst>
          </p:cNvPr>
          <p:cNvSpPr txBox="1"/>
          <p:nvPr/>
        </p:nvSpPr>
        <p:spPr>
          <a:xfrm>
            <a:off x="3344888" y="707465"/>
            <a:ext cx="1233156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3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81019DE5-E0A9-4641-AA2E-6E5C1B3B0F1E}"/>
              </a:ext>
            </a:extLst>
          </p:cNvPr>
          <p:cNvSpPr txBox="1"/>
          <p:nvPr/>
        </p:nvSpPr>
        <p:spPr>
          <a:xfrm>
            <a:off x="5064759" y="710854"/>
            <a:ext cx="1777600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4</a:t>
            </a:r>
          </a:p>
        </p:txBody>
      </p:sp>
      <p:sp>
        <p:nvSpPr>
          <p:cNvPr id="18" name="Freccia a destra 17">
            <a:extLst>
              <a:ext uri="{FF2B5EF4-FFF2-40B4-BE49-F238E27FC236}">
                <a16:creationId xmlns:a16="http://schemas.microsoft.com/office/drawing/2014/main" id="{CE65207F-DC67-4015-9645-BFBF35388E04}"/>
              </a:ext>
            </a:extLst>
          </p:cNvPr>
          <p:cNvSpPr/>
          <p:nvPr/>
        </p:nvSpPr>
        <p:spPr>
          <a:xfrm>
            <a:off x="2536358" y="795145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Freccia a destra 18">
            <a:extLst>
              <a:ext uri="{FF2B5EF4-FFF2-40B4-BE49-F238E27FC236}">
                <a16:creationId xmlns:a16="http://schemas.microsoft.com/office/drawing/2014/main" id="{79A4B57C-4924-4197-B1A4-EB0D5A3A5CBA}"/>
              </a:ext>
            </a:extLst>
          </p:cNvPr>
          <p:cNvSpPr/>
          <p:nvPr/>
        </p:nvSpPr>
        <p:spPr>
          <a:xfrm>
            <a:off x="4205065" y="756174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766188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400" dirty="0"/>
              <a:t>Game Design e scelta dei parametri</a:t>
            </a:r>
            <a:br>
              <a:rPr lang="it-IT" sz="2400" dirty="0"/>
            </a:br>
            <a:endParaRPr lang="it-IT" dirty="0"/>
          </a:p>
        </p:txBody>
      </p:sp>
      <p:grpSp>
        <p:nvGrpSpPr>
          <p:cNvPr id="4" name="Gruppo 3">
            <a:extLst>
              <a:ext uri="{FF2B5EF4-FFF2-40B4-BE49-F238E27FC236}">
                <a16:creationId xmlns:a16="http://schemas.microsoft.com/office/drawing/2014/main" id="{09133936-0B50-4DD8-AE7F-9651DACE4437}"/>
              </a:ext>
            </a:extLst>
          </p:cNvPr>
          <p:cNvGrpSpPr/>
          <p:nvPr/>
        </p:nvGrpSpPr>
        <p:grpSpPr>
          <a:xfrm>
            <a:off x="134897" y="1585756"/>
            <a:ext cx="4294553" cy="3612691"/>
            <a:chOff x="4689305" y="1429250"/>
            <a:chExt cx="4294553" cy="3612691"/>
          </a:xfrm>
        </p:grpSpPr>
        <p:pic>
          <p:nvPicPr>
            <p:cNvPr id="6" name="Immagine 5" descr="Immagine che contiene testo&#10;&#10;Descrizione generata automaticamente">
              <a:extLst>
                <a:ext uri="{FF2B5EF4-FFF2-40B4-BE49-F238E27FC236}">
                  <a16:creationId xmlns:a16="http://schemas.microsoft.com/office/drawing/2014/main" id="{7DED4AF4-5599-49D9-B863-57C3660FFD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89305" y="1816059"/>
              <a:ext cx="4294553" cy="3225882"/>
            </a:xfrm>
            <a:prstGeom prst="rect">
              <a:avLst/>
            </a:prstGeom>
          </p:spPr>
        </p:pic>
        <p:sp>
          <p:nvSpPr>
            <p:cNvPr id="14" name="CasellaDiTesto 13">
              <a:extLst>
                <a:ext uri="{FF2B5EF4-FFF2-40B4-BE49-F238E27FC236}">
                  <a16:creationId xmlns:a16="http://schemas.microsoft.com/office/drawing/2014/main" id="{27A4EF40-2C33-4FBB-A77C-23B296C157A7}"/>
                </a:ext>
              </a:extLst>
            </p:cNvPr>
            <p:cNvSpPr txBox="1"/>
            <p:nvPr/>
          </p:nvSpPr>
          <p:spPr>
            <a:xfrm>
              <a:off x="5548492" y="1429250"/>
              <a:ext cx="25761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>
                  <a:solidFill>
                    <a:srgbClr val="FF0000"/>
                  </a:solidFill>
                  <a:latin typeface="+mj-lt"/>
                  <a:cs typeface="Arial" panose="020B0604020202020204" pitchFamily="34" charset="0"/>
                </a:rPr>
                <a:t>Scena 2</a:t>
              </a:r>
              <a:endParaRPr lang="it-IT" dirty="0">
                <a:solidFill>
                  <a:srgbClr val="FF0000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1" name="Rettangolo 10">
              <a:extLst>
                <a:ext uri="{FF2B5EF4-FFF2-40B4-BE49-F238E27FC236}">
                  <a16:creationId xmlns:a16="http://schemas.microsoft.com/office/drawing/2014/main" id="{47248DE9-EE49-4C45-B8B9-F13000C9AE47}"/>
                </a:ext>
              </a:extLst>
            </p:cNvPr>
            <p:cNvSpPr/>
            <p:nvPr/>
          </p:nvSpPr>
          <p:spPr>
            <a:xfrm>
              <a:off x="5813932" y="3536004"/>
              <a:ext cx="2402732" cy="72411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9EEF21D7-F586-4BBF-8649-6415E9F1D40B}"/>
              </a:ext>
            </a:extLst>
          </p:cNvPr>
          <p:cNvCxnSpPr>
            <a:cxnSpLocks/>
          </p:cNvCxnSpPr>
          <p:nvPr/>
        </p:nvCxnSpPr>
        <p:spPr>
          <a:xfrm flipV="1">
            <a:off x="3662256" y="2658533"/>
            <a:ext cx="1383877" cy="120511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9" name="Gruppo 18">
            <a:extLst>
              <a:ext uri="{FF2B5EF4-FFF2-40B4-BE49-F238E27FC236}">
                <a16:creationId xmlns:a16="http://schemas.microsoft.com/office/drawing/2014/main" id="{140178EC-5488-4C80-A184-88AEE1BC72AE}"/>
              </a:ext>
            </a:extLst>
          </p:cNvPr>
          <p:cNvGrpSpPr/>
          <p:nvPr/>
        </p:nvGrpSpPr>
        <p:grpSpPr>
          <a:xfrm>
            <a:off x="5136204" y="1709055"/>
            <a:ext cx="3872899" cy="1466484"/>
            <a:chOff x="4542817" y="4138210"/>
            <a:chExt cx="4281665" cy="1347460"/>
          </a:xfrm>
        </p:grpSpPr>
        <p:pic>
          <p:nvPicPr>
            <p:cNvPr id="12" name="Immagine 11">
              <a:extLst>
                <a:ext uri="{FF2B5EF4-FFF2-40B4-BE49-F238E27FC236}">
                  <a16:creationId xmlns:a16="http://schemas.microsoft.com/office/drawing/2014/main" id="{8088E6E0-94E8-4095-A89A-0573BCEE2E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5473" t="54822" r="16671" b="20938"/>
            <a:stretch/>
          </p:blipFill>
          <p:spPr>
            <a:xfrm>
              <a:off x="4542817" y="4138210"/>
              <a:ext cx="4281665" cy="1347460"/>
            </a:xfrm>
            <a:prstGeom prst="rect">
              <a:avLst/>
            </a:prstGeom>
          </p:spPr>
        </p:pic>
        <p:sp>
          <p:nvSpPr>
            <p:cNvPr id="18" name="CasellaDiTesto 17">
              <a:extLst>
                <a:ext uri="{FF2B5EF4-FFF2-40B4-BE49-F238E27FC236}">
                  <a16:creationId xmlns:a16="http://schemas.microsoft.com/office/drawing/2014/main" id="{9F9C5659-A5E3-4747-A93E-6FCF53BBF780}"/>
                </a:ext>
              </a:extLst>
            </p:cNvPr>
            <p:cNvSpPr txBox="1"/>
            <p:nvPr/>
          </p:nvSpPr>
          <p:spPr>
            <a:xfrm>
              <a:off x="4787301" y="4863830"/>
              <a:ext cx="1546697" cy="369332"/>
            </a:xfrm>
            <a:prstGeom prst="rect">
              <a:avLst/>
            </a:prstGeom>
            <a:solidFill>
              <a:srgbClr val="E7E7E7"/>
            </a:solidFill>
          </p:spPr>
          <p:txBody>
            <a:bodyPr wrap="square" rtlCol="0">
              <a:spAutoFit/>
            </a:bodyPr>
            <a:lstStyle/>
            <a:p>
              <a:endParaRPr lang="it-IT" dirty="0"/>
            </a:p>
          </p:txBody>
        </p:sp>
      </p:grpSp>
      <p:pic>
        <p:nvPicPr>
          <p:cNvPr id="15" name="Immagine 14" descr="Immagine che contiene testo, screenshot, monitor, elettronico&#10;&#10;Descrizione generata automaticamente">
            <a:extLst>
              <a:ext uri="{FF2B5EF4-FFF2-40B4-BE49-F238E27FC236}">
                <a16:creationId xmlns:a16="http://schemas.microsoft.com/office/drawing/2014/main" id="{BA038307-6712-9C4F-9A26-7ADCB7CB81A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311" t="64130" r="32581" b="25748"/>
          <a:stretch/>
        </p:blipFill>
        <p:spPr>
          <a:xfrm>
            <a:off x="5136204" y="4513636"/>
            <a:ext cx="3620931" cy="684811"/>
          </a:xfrm>
          <a:prstGeom prst="rect">
            <a:avLst/>
          </a:prstGeom>
        </p:spPr>
      </p:pic>
      <p:pic>
        <p:nvPicPr>
          <p:cNvPr id="16" name="Immagine 15" descr="Immagine che contiene testo, screenshot, monitor, elettronico&#10;&#10;Descrizione generata automaticamente">
            <a:extLst>
              <a:ext uri="{FF2B5EF4-FFF2-40B4-BE49-F238E27FC236}">
                <a16:creationId xmlns:a16="http://schemas.microsoft.com/office/drawing/2014/main" id="{56ED3735-4134-1B49-84A3-F544BD5BFC5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7635" t="64646" r="32258" b="25745"/>
          <a:stretch/>
        </p:blipFill>
        <p:spPr>
          <a:xfrm>
            <a:off x="5136204" y="3731903"/>
            <a:ext cx="3620931" cy="649964"/>
          </a:xfrm>
          <a:prstGeom prst="rect">
            <a:avLst/>
          </a:prstGeom>
        </p:spPr>
      </p:pic>
      <p:cxnSp>
        <p:nvCxnSpPr>
          <p:cNvPr id="17" name="Connettore 2 16">
            <a:extLst>
              <a:ext uri="{FF2B5EF4-FFF2-40B4-BE49-F238E27FC236}">
                <a16:creationId xmlns:a16="http://schemas.microsoft.com/office/drawing/2014/main" id="{E471ACBF-DB2B-AE45-9106-6E5E2D98F381}"/>
              </a:ext>
            </a:extLst>
          </p:cNvPr>
          <p:cNvCxnSpPr>
            <a:cxnSpLocks/>
          </p:cNvCxnSpPr>
          <p:nvPr/>
        </p:nvCxnSpPr>
        <p:spPr>
          <a:xfrm>
            <a:off x="3662256" y="4207933"/>
            <a:ext cx="1383877" cy="17393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BBF29C3B-198C-4FF8-8015-AB07560F1C46}"/>
              </a:ext>
            </a:extLst>
          </p:cNvPr>
          <p:cNvSpPr txBox="1"/>
          <p:nvPr/>
        </p:nvSpPr>
        <p:spPr>
          <a:xfrm>
            <a:off x="0" y="665522"/>
            <a:ext cx="1744579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1 </a:t>
            </a:r>
          </a:p>
        </p:txBody>
      </p:sp>
      <p:sp>
        <p:nvSpPr>
          <p:cNvPr id="21" name="Freccia a destra 20">
            <a:extLst>
              <a:ext uri="{FF2B5EF4-FFF2-40B4-BE49-F238E27FC236}">
                <a16:creationId xmlns:a16="http://schemas.microsoft.com/office/drawing/2014/main" id="{8AD87706-E14F-4593-A365-5022E6966798}"/>
              </a:ext>
            </a:extLst>
          </p:cNvPr>
          <p:cNvSpPr/>
          <p:nvPr/>
        </p:nvSpPr>
        <p:spPr>
          <a:xfrm>
            <a:off x="872290" y="758802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F1068043-51BE-41D0-AB5E-F52CF4CA30FD}"/>
              </a:ext>
            </a:extLst>
          </p:cNvPr>
          <p:cNvSpPr txBox="1"/>
          <p:nvPr/>
        </p:nvSpPr>
        <p:spPr>
          <a:xfrm>
            <a:off x="1687843" y="659922"/>
            <a:ext cx="1948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Parte 2</a:t>
            </a: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42C03657-5188-4989-8678-D20F04DF8362}"/>
              </a:ext>
            </a:extLst>
          </p:cNvPr>
          <p:cNvSpPr txBox="1"/>
          <p:nvPr/>
        </p:nvSpPr>
        <p:spPr>
          <a:xfrm>
            <a:off x="3344888" y="665522"/>
            <a:ext cx="1233156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3</a:t>
            </a: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12D3EE06-7A9B-493A-A60A-EE75E8C2B6C3}"/>
              </a:ext>
            </a:extLst>
          </p:cNvPr>
          <p:cNvSpPr txBox="1"/>
          <p:nvPr/>
        </p:nvSpPr>
        <p:spPr>
          <a:xfrm>
            <a:off x="5064759" y="668911"/>
            <a:ext cx="1777600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4</a:t>
            </a:r>
          </a:p>
        </p:txBody>
      </p:sp>
      <p:sp>
        <p:nvSpPr>
          <p:cNvPr id="25" name="Freccia a destra 24">
            <a:extLst>
              <a:ext uri="{FF2B5EF4-FFF2-40B4-BE49-F238E27FC236}">
                <a16:creationId xmlns:a16="http://schemas.microsoft.com/office/drawing/2014/main" id="{622102AB-2A1A-4DD3-9CB8-C371469A100A}"/>
              </a:ext>
            </a:extLst>
          </p:cNvPr>
          <p:cNvSpPr/>
          <p:nvPr/>
        </p:nvSpPr>
        <p:spPr>
          <a:xfrm>
            <a:off x="2536358" y="753202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Freccia a destra 25">
            <a:extLst>
              <a:ext uri="{FF2B5EF4-FFF2-40B4-BE49-F238E27FC236}">
                <a16:creationId xmlns:a16="http://schemas.microsoft.com/office/drawing/2014/main" id="{C167C92D-80E3-4C85-A283-4B714D26E73D}"/>
              </a:ext>
            </a:extLst>
          </p:cNvPr>
          <p:cNvSpPr/>
          <p:nvPr/>
        </p:nvSpPr>
        <p:spPr>
          <a:xfrm>
            <a:off x="4205065" y="714231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059823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400" dirty="0"/>
              <a:t>Game Design e scelta dei parametri</a:t>
            </a:r>
            <a:br>
              <a:rPr lang="it-IT" sz="2400" dirty="0"/>
            </a:br>
            <a:endParaRPr lang="it-IT" dirty="0"/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B3603DF6-4975-4CDD-B67B-6312C32AA6A9}"/>
              </a:ext>
            </a:extLst>
          </p:cNvPr>
          <p:cNvGrpSpPr/>
          <p:nvPr/>
        </p:nvGrpSpPr>
        <p:grpSpPr>
          <a:xfrm>
            <a:off x="2008122" y="1374321"/>
            <a:ext cx="5127755" cy="4448210"/>
            <a:chOff x="5146557" y="3051600"/>
            <a:chExt cx="3543694" cy="2914745"/>
          </a:xfrm>
        </p:grpSpPr>
        <p:pic>
          <p:nvPicPr>
            <p:cNvPr id="8" name="Immagine 7">
              <a:extLst>
                <a:ext uri="{FF2B5EF4-FFF2-40B4-BE49-F238E27FC236}">
                  <a16:creationId xmlns:a16="http://schemas.microsoft.com/office/drawing/2014/main" id="{A5577FA4-A1E1-444E-8064-4A088503E6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46557" y="3304477"/>
              <a:ext cx="3543694" cy="2661868"/>
            </a:xfrm>
            <a:prstGeom prst="rect">
              <a:avLst/>
            </a:prstGeom>
          </p:spPr>
        </p:pic>
        <p:sp>
          <p:nvSpPr>
            <p:cNvPr id="17" name="CasellaDiTesto 16">
              <a:extLst>
                <a:ext uri="{FF2B5EF4-FFF2-40B4-BE49-F238E27FC236}">
                  <a16:creationId xmlns:a16="http://schemas.microsoft.com/office/drawing/2014/main" id="{81011E93-9572-43A0-8AD7-83858F50DB4C}"/>
                </a:ext>
              </a:extLst>
            </p:cNvPr>
            <p:cNvSpPr txBox="1"/>
            <p:nvPr/>
          </p:nvSpPr>
          <p:spPr>
            <a:xfrm>
              <a:off x="5919357" y="3051600"/>
              <a:ext cx="19980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>
                  <a:solidFill>
                    <a:srgbClr val="FF0000"/>
                  </a:solidFill>
                  <a:latin typeface="+mj-lt"/>
                  <a:cs typeface="Arial" panose="020B0604020202020204" pitchFamily="34" charset="0"/>
                </a:rPr>
                <a:t>Schermata gioco</a:t>
              </a:r>
              <a:endParaRPr lang="it-IT" dirty="0">
                <a:solidFill>
                  <a:srgbClr val="FF0000"/>
                </a:solidFill>
                <a:cs typeface="Arial" panose="020B0604020202020204" pitchFamily="34" charset="0"/>
              </a:endParaRPr>
            </a:p>
          </p:txBody>
        </p:sp>
      </p:grpSp>
      <p:grpSp>
        <p:nvGrpSpPr>
          <p:cNvPr id="11" name="Gruppo 10">
            <a:extLst>
              <a:ext uri="{FF2B5EF4-FFF2-40B4-BE49-F238E27FC236}">
                <a16:creationId xmlns:a16="http://schemas.microsoft.com/office/drawing/2014/main" id="{7D79AEBE-92DD-4838-B2F5-8BFE10A43626}"/>
              </a:ext>
            </a:extLst>
          </p:cNvPr>
          <p:cNvGrpSpPr/>
          <p:nvPr/>
        </p:nvGrpSpPr>
        <p:grpSpPr>
          <a:xfrm>
            <a:off x="2438146" y="2018932"/>
            <a:ext cx="688226" cy="609892"/>
            <a:chOff x="3575407" y="2157671"/>
            <a:chExt cx="642632" cy="506539"/>
          </a:xfrm>
        </p:grpSpPr>
        <p:sp>
          <p:nvSpPr>
            <p:cNvPr id="14" name="Rettangolo 13">
              <a:extLst>
                <a:ext uri="{FF2B5EF4-FFF2-40B4-BE49-F238E27FC236}">
                  <a16:creationId xmlns:a16="http://schemas.microsoft.com/office/drawing/2014/main" id="{5257AFAD-1971-4C57-98D3-7133A975683C}"/>
                </a:ext>
              </a:extLst>
            </p:cNvPr>
            <p:cNvSpPr/>
            <p:nvPr/>
          </p:nvSpPr>
          <p:spPr>
            <a:xfrm>
              <a:off x="3575407" y="2158695"/>
              <a:ext cx="642631" cy="50551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u="sng" dirty="0"/>
            </a:p>
          </p:txBody>
        </p:sp>
        <p:sp>
          <p:nvSpPr>
            <p:cNvPr id="18" name="Rettangolo 17">
              <a:extLst>
                <a:ext uri="{FF2B5EF4-FFF2-40B4-BE49-F238E27FC236}">
                  <a16:creationId xmlns:a16="http://schemas.microsoft.com/office/drawing/2014/main" id="{AAA5FD9D-20B3-4B19-8E7E-86192E6BCBFD}"/>
                </a:ext>
              </a:extLst>
            </p:cNvPr>
            <p:cNvSpPr/>
            <p:nvPr/>
          </p:nvSpPr>
          <p:spPr>
            <a:xfrm>
              <a:off x="3575408" y="2157671"/>
              <a:ext cx="642631" cy="50551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u="sng" dirty="0"/>
            </a:p>
          </p:txBody>
        </p:sp>
      </p:grp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71B08AF5-AC70-4F98-8984-A514A12CEDAC}"/>
              </a:ext>
            </a:extLst>
          </p:cNvPr>
          <p:cNvSpPr txBox="1"/>
          <p:nvPr/>
        </p:nvSpPr>
        <p:spPr>
          <a:xfrm>
            <a:off x="0" y="666137"/>
            <a:ext cx="1744579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1 </a:t>
            </a:r>
          </a:p>
        </p:txBody>
      </p:sp>
      <p:sp>
        <p:nvSpPr>
          <p:cNvPr id="21" name="Freccia a destra 20">
            <a:extLst>
              <a:ext uri="{FF2B5EF4-FFF2-40B4-BE49-F238E27FC236}">
                <a16:creationId xmlns:a16="http://schemas.microsoft.com/office/drawing/2014/main" id="{8610A564-F339-4DA9-81EE-D56A65E6DF4C}"/>
              </a:ext>
            </a:extLst>
          </p:cNvPr>
          <p:cNvSpPr/>
          <p:nvPr/>
        </p:nvSpPr>
        <p:spPr>
          <a:xfrm>
            <a:off x="872290" y="759417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21B49518-0124-4487-A037-9A793B984029}"/>
              </a:ext>
            </a:extLst>
          </p:cNvPr>
          <p:cNvSpPr txBox="1"/>
          <p:nvPr/>
        </p:nvSpPr>
        <p:spPr>
          <a:xfrm>
            <a:off x="1687843" y="660537"/>
            <a:ext cx="1948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Parte 2</a:t>
            </a: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F507E4FC-ED31-469C-B5F4-CBFBB461E3BA}"/>
              </a:ext>
            </a:extLst>
          </p:cNvPr>
          <p:cNvSpPr txBox="1"/>
          <p:nvPr/>
        </p:nvSpPr>
        <p:spPr>
          <a:xfrm>
            <a:off x="3344888" y="666137"/>
            <a:ext cx="1233156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3</a:t>
            </a: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D1152953-D794-425F-94A6-40B5B44F7C23}"/>
              </a:ext>
            </a:extLst>
          </p:cNvPr>
          <p:cNvSpPr txBox="1"/>
          <p:nvPr/>
        </p:nvSpPr>
        <p:spPr>
          <a:xfrm>
            <a:off x="5064759" y="669526"/>
            <a:ext cx="1777600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4</a:t>
            </a:r>
          </a:p>
        </p:txBody>
      </p:sp>
      <p:sp>
        <p:nvSpPr>
          <p:cNvPr id="25" name="Freccia a destra 24">
            <a:extLst>
              <a:ext uri="{FF2B5EF4-FFF2-40B4-BE49-F238E27FC236}">
                <a16:creationId xmlns:a16="http://schemas.microsoft.com/office/drawing/2014/main" id="{9D92722A-59EA-4F5B-8052-4846120F9B99}"/>
              </a:ext>
            </a:extLst>
          </p:cNvPr>
          <p:cNvSpPr/>
          <p:nvPr/>
        </p:nvSpPr>
        <p:spPr>
          <a:xfrm>
            <a:off x="2536358" y="753817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Freccia a destra 25">
            <a:extLst>
              <a:ext uri="{FF2B5EF4-FFF2-40B4-BE49-F238E27FC236}">
                <a16:creationId xmlns:a16="http://schemas.microsoft.com/office/drawing/2014/main" id="{A3B15444-9B89-4E8E-B2C7-FA097A5820EB}"/>
              </a:ext>
            </a:extLst>
          </p:cNvPr>
          <p:cNvSpPr/>
          <p:nvPr/>
        </p:nvSpPr>
        <p:spPr>
          <a:xfrm>
            <a:off x="4205065" y="714846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490024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400" dirty="0"/>
              <a:t>Game Design e scelta dei parametri</a:t>
            </a:r>
            <a:br>
              <a:rPr lang="it-IT" sz="2400" dirty="0"/>
            </a:br>
            <a:endParaRPr lang="it-IT" dirty="0"/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B3603DF6-4975-4CDD-B67B-6312C32AA6A9}"/>
              </a:ext>
            </a:extLst>
          </p:cNvPr>
          <p:cNvGrpSpPr/>
          <p:nvPr/>
        </p:nvGrpSpPr>
        <p:grpSpPr>
          <a:xfrm>
            <a:off x="2008122" y="1374321"/>
            <a:ext cx="5127755" cy="4448210"/>
            <a:chOff x="5146557" y="3051600"/>
            <a:chExt cx="3543694" cy="2914745"/>
          </a:xfrm>
        </p:grpSpPr>
        <p:pic>
          <p:nvPicPr>
            <p:cNvPr id="8" name="Immagine 7">
              <a:extLst>
                <a:ext uri="{FF2B5EF4-FFF2-40B4-BE49-F238E27FC236}">
                  <a16:creationId xmlns:a16="http://schemas.microsoft.com/office/drawing/2014/main" id="{A5577FA4-A1E1-444E-8064-4A088503E6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46557" y="3304477"/>
              <a:ext cx="3543694" cy="2661868"/>
            </a:xfrm>
            <a:prstGeom prst="rect">
              <a:avLst/>
            </a:prstGeom>
          </p:spPr>
        </p:pic>
        <p:sp>
          <p:nvSpPr>
            <p:cNvPr id="17" name="CasellaDiTesto 16">
              <a:extLst>
                <a:ext uri="{FF2B5EF4-FFF2-40B4-BE49-F238E27FC236}">
                  <a16:creationId xmlns:a16="http://schemas.microsoft.com/office/drawing/2014/main" id="{81011E93-9572-43A0-8AD7-83858F50DB4C}"/>
                </a:ext>
              </a:extLst>
            </p:cNvPr>
            <p:cNvSpPr txBox="1"/>
            <p:nvPr/>
          </p:nvSpPr>
          <p:spPr>
            <a:xfrm>
              <a:off x="5919357" y="3051600"/>
              <a:ext cx="19980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>
                  <a:solidFill>
                    <a:srgbClr val="FF0000"/>
                  </a:solidFill>
                  <a:latin typeface="+mj-lt"/>
                  <a:cs typeface="Arial" panose="020B0604020202020204" pitchFamily="34" charset="0"/>
                </a:rPr>
                <a:t>Schermata gioco</a:t>
              </a:r>
              <a:endParaRPr lang="it-IT" dirty="0">
                <a:solidFill>
                  <a:srgbClr val="FF0000"/>
                </a:solidFill>
                <a:cs typeface="Arial" panose="020B0604020202020204" pitchFamily="34" charset="0"/>
              </a:endParaRPr>
            </a:p>
          </p:txBody>
        </p:sp>
      </p:grpSp>
      <p:sp>
        <p:nvSpPr>
          <p:cNvPr id="12" name="Rettangolo 11">
            <a:extLst>
              <a:ext uri="{FF2B5EF4-FFF2-40B4-BE49-F238E27FC236}">
                <a16:creationId xmlns:a16="http://schemas.microsoft.com/office/drawing/2014/main" id="{9399B970-5225-9744-8568-21521C7ECF20}"/>
              </a:ext>
            </a:extLst>
          </p:cNvPr>
          <p:cNvSpPr/>
          <p:nvPr/>
        </p:nvSpPr>
        <p:spPr>
          <a:xfrm>
            <a:off x="4001893" y="3323106"/>
            <a:ext cx="1140209" cy="14256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u="sng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4B25CDE0-B345-4960-A55D-2E6ED0155CA0}"/>
              </a:ext>
            </a:extLst>
          </p:cNvPr>
          <p:cNvSpPr txBox="1"/>
          <p:nvPr/>
        </p:nvSpPr>
        <p:spPr>
          <a:xfrm>
            <a:off x="0" y="693839"/>
            <a:ext cx="1744579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1 </a:t>
            </a:r>
          </a:p>
        </p:txBody>
      </p:sp>
      <p:sp>
        <p:nvSpPr>
          <p:cNvPr id="9" name="Freccia a destra 8">
            <a:extLst>
              <a:ext uri="{FF2B5EF4-FFF2-40B4-BE49-F238E27FC236}">
                <a16:creationId xmlns:a16="http://schemas.microsoft.com/office/drawing/2014/main" id="{0E5D646D-3DD2-415D-918B-DC691747078E}"/>
              </a:ext>
            </a:extLst>
          </p:cNvPr>
          <p:cNvSpPr/>
          <p:nvPr/>
        </p:nvSpPr>
        <p:spPr>
          <a:xfrm>
            <a:off x="872290" y="787119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0721FE5D-9097-4D34-B310-4FAA2D1E7993}"/>
              </a:ext>
            </a:extLst>
          </p:cNvPr>
          <p:cNvSpPr txBox="1"/>
          <p:nvPr/>
        </p:nvSpPr>
        <p:spPr>
          <a:xfrm>
            <a:off x="1687843" y="688239"/>
            <a:ext cx="1948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Parte 2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7E41E74A-7694-4059-97ED-66460BAAB8A8}"/>
              </a:ext>
            </a:extLst>
          </p:cNvPr>
          <p:cNvSpPr txBox="1"/>
          <p:nvPr/>
        </p:nvSpPr>
        <p:spPr>
          <a:xfrm>
            <a:off x="3344888" y="693839"/>
            <a:ext cx="1233156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3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2E577DCB-94EA-4737-828B-65B8025DF8C4}"/>
              </a:ext>
            </a:extLst>
          </p:cNvPr>
          <p:cNvSpPr txBox="1"/>
          <p:nvPr/>
        </p:nvSpPr>
        <p:spPr>
          <a:xfrm>
            <a:off x="5064759" y="697228"/>
            <a:ext cx="1777600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4</a:t>
            </a:r>
          </a:p>
        </p:txBody>
      </p:sp>
      <p:sp>
        <p:nvSpPr>
          <p:cNvPr id="14" name="Freccia a destra 13">
            <a:extLst>
              <a:ext uri="{FF2B5EF4-FFF2-40B4-BE49-F238E27FC236}">
                <a16:creationId xmlns:a16="http://schemas.microsoft.com/office/drawing/2014/main" id="{09A0E3D9-BD68-43B1-9C63-1E849456CA21}"/>
              </a:ext>
            </a:extLst>
          </p:cNvPr>
          <p:cNvSpPr/>
          <p:nvPr/>
        </p:nvSpPr>
        <p:spPr>
          <a:xfrm>
            <a:off x="2536358" y="781519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Freccia a destra 14">
            <a:extLst>
              <a:ext uri="{FF2B5EF4-FFF2-40B4-BE49-F238E27FC236}">
                <a16:creationId xmlns:a16="http://schemas.microsoft.com/office/drawing/2014/main" id="{A659B74B-4699-4AD9-8C11-24E85B9A244D}"/>
              </a:ext>
            </a:extLst>
          </p:cNvPr>
          <p:cNvSpPr/>
          <p:nvPr/>
        </p:nvSpPr>
        <p:spPr>
          <a:xfrm>
            <a:off x="4205065" y="742548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36730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400" dirty="0"/>
              <a:t>Game Design e scelta dei parametri</a:t>
            </a:r>
            <a:br>
              <a:rPr lang="it-IT" sz="2400" dirty="0"/>
            </a:br>
            <a:endParaRPr lang="it-IT" dirty="0"/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B3603DF6-4975-4CDD-B67B-6312C32AA6A9}"/>
              </a:ext>
            </a:extLst>
          </p:cNvPr>
          <p:cNvGrpSpPr/>
          <p:nvPr/>
        </p:nvGrpSpPr>
        <p:grpSpPr>
          <a:xfrm>
            <a:off x="2008122" y="1374321"/>
            <a:ext cx="5127755" cy="4448210"/>
            <a:chOff x="5146557" y="3051600"/>
            <a:chExt cx="3543694" cy="2914745"/>
          </a:xfrm>
        </p:grpSpPr>
        <p:pic>
          <p:nvPicPr>
            <p:cNvPr id="8" name="Immagine 7">
              <a:extLst>
                <a:ext uri="{FF2B5EF4-FFF2-40B4-BE49-F238E27FC236}">
                  <a16:creationId xmlns:a16="http://schemas.microsoft.com/office/drawing/2014/main" id="{A5577FA4-A1E1-444E-8064-4A088503E6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46557" y="3304477"/>
              <a:ext cx="3543694" cy="2661868"/>
            </a:xfrm>
            <a:prstGeom prst="rect">
              <a:avLst/>
            </a:prstGeom>
          </p:spPr>
        </p:pic>
        <p:sp>
          <p:nvSpPr>
            <p:cNvPr id="17" name="CasellaDiTesto 16">
              <a:extLst>
                <a:ext uri="{FF2B5EF4-FFF2-40B4-BE49-F238E27FC236}">
                  <a16:creationId xmlns:a16="http://schemas.microsoft.com/office/drawing/2014/main" id="{81011E93-9572-43A0-8AD7-83858F50DB4C}"/>
                </a:ext>
              </a:extLst>
            </p:cNvPr>
            <p:cNvSpPr txBox="1"/>
            <p:nvPr/>
          </p:nvSpPr>
          <p:spPr>
            <a:xfrm>
              <a:off x="5919357" y="3051600"/>
              <a:ext cx="19980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>
                  <a:solidFill>
                    <a:srgbClr val="FF0000"/>
                  </a:solidFill>
                  <a:latin typeface="+mj-lt"/>
                  <a:cs typeface="Arial" panose="020B0604020202020204" pitchFamily="34" charset="0"/>
                </a:rPr>
                <a:t>Schermata gioco</a:t>
              </a:r>
              <a:endParaRPr lang="it-IT" dirty="0">
                <a:solidFill>
                  <a:srgbClr val="FF0000"/>
                </a:solidFill>
                <a:cs typeface="Arial" panose="020B0604020202020204" pitchFamily="34" charset="0"/>
              </a:endParaRPr>
            </a:p>
          </p:txBody>
        </p:sp>
      </p:grpSp>
      <p:sp>
        <p:nvSpPr>
          <p:cNvPr id="9" name="Rettangolo 8">
            <a:extLst>
              <a:ext uri="{FF2B5EF4-FFF2-40B4-BE49-F238E27FC236}">
                <a16:creationId xmlns:a16="http://schemas.microsoft.com/office/drawing/2014/main" id="{1DD990CB-DDAA-6C48-8B56-43FE4C9AF756}"/>
              </a:ext>
            </a:extLst>
          </p:cNvPr>
          <p:cNvSpPr/>
          <p:nvPr/>
        </p:nvSpPr>
        <p:spPr>
          <a:xfrm>
            <a:off x="2351036" y="3117814"/>
            <a:ext cx="1100390" cy="84040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u="sng" dirty="0"/>
          </a:p>
        </p:txBody>
      </p:sp>
      <p:pic>
        <p:nvPicPr>
          <p:cNvPr id="12" name="Elemento grafico 11" descr="Chiudi con riempimento a tinta unita">
            <a:extLst>
              <a:ext uri="{FF2B5EF4-FFF2-40B4-BE49-F238E27FC236}">
                <a16:creationId xmlns:a16="http://schemas.microsoft.com/office/drawing/2014/main" id="{D9585490-9350-5D4D-A6F4-0CDD58661D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83742" y="2127214"/>
            <a:ext cx="990600" cy="990600"/>
          </a:xfrm>
          <a:prstGeom prst="rect">
            <a:avLst/>
          </a:prstGeom>
        </p:spPr>
      </p:pic>
      <p:pic>
        <p:nvPicPr>
          <p:cNvPr id="13" name="Elemento grafico 12" descr="Chiudi con riempimento a tinta unita">
            <a:extLst>
              <a:ext uri="{FF2B5EF4-FFF2-40B4-BE49-F238E27FC236}">
                <a16:creationId xmlns:a16="http://schemas.microsoft.com/office/drawing/2014/main" id="{6DFDD774-8BBF-464B-AC49-DBAD31F2EC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05931" y="4493079"/>
            <a:ext cx="990600" cy="990600"/>
          </a:xfrm>
          <a:prstGeom prst="rect">
            <a:avLst/>
          </a:prstGeom>
        </p:spPr>
      </p:pic>
      <p:pic>
        <p:nvPicPr>
          <p:cNvPr id="15" name="Elemento grafico 14" descr="Chiudi con riempimento a tinta unita">
            <a:extLst>
              <a:ext uri="{FF2B5EF4-FFF2-40B4-BE49-F238E27FC236}">
                <a16:creationId xmlns:a16="http://schemas.microsoft.com/office/drawing/2014/main" id="{441EBB52-CEA0-2A43-8420-57CD0C498A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59058" y="4493079"/>
            <a:ext cx="990600" cy="990600"/>
          </a:xfrm>
          <a:prstGeom prst="rect">
            <a:avLst/>
          </a:prstGeom>
        </p:spPr>
      </p:pic>
      <p:pic>
        <p:nvPicPr>
          <p:cNvPr id="16" name="Elemento grafico 15" descr="Chiudi con riempimento a tinta unita">
            <a:extLst>
              <a:ext uri="{FF2B5EF4-FFF2-40B4-BE49-F238E27FC236}">
                <a16:creationId xmlns:a16="http://schemas.microsoft.com/office/drawing/2014/main" id="{E147B7A2-7BE3-8A4F-9F37-CD1B3F8CE7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59058" y="2967614"/>
            <a:ext cx="990600" cy="990600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977FB188-74BB-4CFF-B579-385FC156295F}"/>
              </a:ext>
            </a:extLst>
          </p:cNvPr>
          <p:cNvSpPr txBox="1"/>
          <p:nvPr/>
        </p:nvSpPr>
        <p:spPr>
          <a:xfrm>
            <a:off x="7299" y="686919"/>
            <a:ext cx="1744579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1 </a:t>
            </a:r>
          </a:p>
        </p:txBody>
      </p:sp>
      <p:sp>
        <p:nvSpPr>
          <p:cNvPr id="14" name="Freccia a destra 13">
            <a:extLst>
              <a:ext uri="{FF2B5EF4-FFF2-40B4-BE49-F238E27FC236}">
                <a16:creationId xmlns:a16="http://schemas.microsoft.com/office/drawing/2014/main" id="{31EB9FD3-C0A3-4684-9804-4BB8AEAC0AAE}"/>
              </a:ext>
            </a:extLst>
          </p:cNvPr>
          <p:cNvSpPr/>
          <p:nvPr/>
        </p:nvSpPr>
        <p:spPr>
          <a:xfrm>
            <a:off x="879589" y="780199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6A8991B5-16B1-4E72-AF5A-F0AD1C04816C}"/>
              </a:ext>
            </a:extLst>
          </p:cNvPr>
          <p:cNvSpPr txBox="1"/>
          <p:nvPr/>
        </p:nvSpPr>
        <p:spPr>
          <a:xfrm>
            <a:off x="1695142" y="681319"/>
            <a:ext cx="1948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Parte 2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E320F59E-3B9D-4E32-8D4B-1B70236EE8A8}"/>
              </a:ext>
            </a:extLst>
          </p:cNvPr>
          <p:cNvSpPr txBox="1"/>
          <p:nvPr/>
        </p:nvSpPr>
        <p:spPr>
          <a:xfrm>
            <a:off x="3352187" y="686919"/>
            <a:ext cx="1233156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3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13291FB3-01F5-4637-8525-ADD564986987}"/>
              </a:ext>
            </a:extLst>
          </p:cNvPr>
          <p:cNvSpPr txBox="1"/>
          <p:nvPr/>
        </p:nvSpPr>
        <p:spPr>
          <a:xfrm>
            <a:off x="5072058" y="690308"/>
            <a:ext cx="1777600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4</a:t>
            </a:r>
          </a:p>
        </p:txBody>
      </p:sp>
      <p:sp>
        <p:nvSpPr>
          <p:cNvPr id="21" name="Freccia a destra 20">
            <a:extLst>
              <a:ext uri="{FF2B5EF4-FFF2-40B4-BE49-F238E27FC236}">
                <a16:creationId xmlns:a16="http://schemas.microsoft.com/office/drawing/2014/main" id="{DAB90190-B28A-437D-B993-059CF85E40EE}"/>
              </a:ext>
            </a:extLst>
          </p:cNvPr>
          <p:cNvSpPr/>
          <p:nvPr/>
        </p:nvSpPr>
        <p:spPr>
          <a:xfrm>
            <a:off x="2543657" y="774599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Freccia a destra 21">
            <a:extLst>
              <a:ext uri="{FF2B5EF4-FFF2-40B4-BE49-F238E27FC236}">
                <a16:creationId xmlns:a16="http://schemas.microsoft.com/office/drawing/2014/main" id="{3DFFB51B-50FE-48DD-9795-7A7ADD49A1B5}"/>
              </a:ext>
            </a:extLst>
          </p:cNvPr>
          <p:cNvSpPr/>
          <p:nvPr/>
        </p:nvSpPr>
        <p:spPr>
          <a:xfrm>
            <a:off x="4212364" y="735628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837000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/>
              <a:t>Round 2: </a:t>
            </a:r>
          </a:p>
          <a:p>
            <a:pPr marL="342900" indent="-342900">
              <a:buFontTx/>
              <a:buChar char="-"/>
            </a:pPr>
            <a:r>
              <a:rPr lang="it-IT"/>
              <a:t>Presentazione e discussione dell’avanzamento del lavoro</a:t>
            </a:r>
          </a:p>
          <a:p>
            <a:pPr marL="342900" indent="-342900">
              <a:buFontTx/>
              <a:buChar char="-"/>
            </a:pPr>
            <a:r>
              <a:rPr lang="it-IT"/>
              <a:t>Materiali e metodi</a:t>
            </a:r>
          </a:p>
          <a:p>
            <a:pPr marL="342900" indent="-342900">
              <a:buFontTx/>
              <a:buChar char="-"/>
            </a:pPr>
            <a:r>
              <a:rPr lang="it-IT"/>
              <a:t>Risultati preliminari</a:t>
            </a:r>
          </a:p>
        </p:txBody>
      </p:sp>
    </p:spTree>
    <p:extLst>
      <p:ext uri="{BB962C8B-B14F-4D97-AF65-F5344CB8AC3E}">
        <p14:creationId xmlns:p14="http://schemas.microsoft.com/office/powerpoint/2010/main" val="33836496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400" dirty="0"/>
              <a:t>Game Design e scelta dei parametri</a:t>
            </a:r>
            <a:br>
              <a:rPr lang="it-IT" sz="2400" dirty="0"/>
            </a:br>
            <a:endParaRPr lang="it-IT" dirty="0"/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B3603DF6-4975-4CDD-B67B-6312C32AA6A9}"/>
              </a:ext>
            </a:extLst>
          </p:cNvPr>
          <p:cNvGrpSpPr/>
          <p:nvPr/>
        </p:nvGrpSpPr>
        <p:grpSpPr>
          <a:xfrm>
            <a:off x="2008122" y="1374321"/>
            <a:ext cx="5127755" cy="4448210"/>
            <a:chOff x="5146557" y="3051600"/>
            <a:chExt cx="3543694" cy="2914745"/>
          </a:xfrm>
        </p:grpSpPr>
        <p:pic>
          <p:nvPicPr>
            <p:cNvPr id="8" name="Immagine 7">
              <a:extLst>
                <a:ext uri="{FF2B5EF4-FFF2-40B4-BE49-F238E27FC236}">
                  <a16:creationId xmlns:a16="http://schemas.microsoft.com/office/drawing/2014/main" id="{A5577FA4-A1E1-444E-8064-4A088503E6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46557" y="3304477"/>
              <a:ext cx="3543694" cy="2661868"/>
            </a:xfrm>
            <a:prstGeom prst="rect">
              <a:avLst/>
            </a:prstGeom>
          </p:spPr>
        </p:pic>
        <p:sp>
          <p:nvSpPr>
            <p:cNvPr id="17" name="CasellaDiTesto 16">
              <a:extLst>
                <a:ext uri="{FF2B5EF4-FFF2-40B4-BE49-F238E27FC236}">
                  <a16:creationId xmlns:a16="http://schemas.microsoft.com/office/drawing/2014/main" id="{81011E93-9572-43A0-8AD7-83858F50DB4C}"/>
                </a:ext>
              </a:extLst>
            </p:cNvPr>
            <p:cNvSpPr txBox="1"/>
            <p:nvPr/>
          </p:nvSpPr>
          <p:spPr>
            <a:xfrm>
              <a:off x="5919357" y="3051600"/>
              <a:ext cx="19980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>
                  <a:solidFill>
                    <a:srgbClr val="FF0000"/>
                  </a:solidFill>
                  <a:latin typeface="+mj-lt"/>
                  <a:cs typeface="Arial" panose="020B0604020202020204" pitchFamily="34" charset="0"/>
                </a:rPr>
                <a:t>Schermata gioco</a:t>
              </a:r>
              <a:endParaRPr lang="it-IT" dirty="0">
                <a:solidFill>
                  <a:srgbClr val="FF0000"/>
                </a:solidFill>
                <a:cs typeface="Arial" panose="020B0604020202020204" pitchFamily="34" charset="0"/>
              </a:endParaRPr>
            </a:p>
          </p:txBody>
        </p:sp>
      </p:grpSp>
      <p:sp>
        <p:nvSpPr>
          <p:cNvPr id="9" name="Rettangolo 8">
            <a:extLst>
              <a:ext uri="{FF2B5EF4-FFF2-40B4-BE49-F238E27FC236}">
                <a16:creationId xmlns:a16="http://schemas.microsoft.com/office/drawing/2014/main" id="{F1467962-79FB-0643-BE26-9D3E25663505}"/>
              </a:ext>
            </a:extLst>
          </p:cNvPr>
          <p:cNvSpPr/>
          <p:nvPr/>
        </p:nvSpPr>
        <p:spPr>
          <a:xfrm>
            <a:off x="3504761" y="4763457"/>
            <a:ext cx="2347617" cy="72022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u="sng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61756E71-7F65-4958-88A2-5ECAD64A4070}"/>
              </a:ext>
            </a:extLst>
          </p:cNvPr>
          <p:cNvSpPr txBox="1"/>
          <p:nvPr/>
        </p:nvSpPr>
        <p:spPr>
          <a:xfrm>
            <a:off x="0" y="666137"/>
            <a:ext cx="1744579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1 </a:t>
            </a:r>
          </a:p>
        </p:txBody>
      </p:sp>
      <p:sp>
        <p:nvSpPr>
          <p:cNvPr id="10" name="Freccia a destra 9">
            <a:extLst>
              <a:ext uri="{FF2B5EF4-FFF2-40B4-BE49-F238E27FC236}">
                <a16:creationId xmlns:a16="http://schemas.microsoft.com/office/drawing/2014/main" id="{F754A2BA-71EF-4E80-B1F8-4DC70880EC23}"/>
              </a:ext>
            </a:extLst>
          </p:cNvPr>
          <p:cNvSpPr/>
          <p:nvPr/>
        </p:nvSpPr>
        <p:spPr>
          <a:xfrm>
            <a:off x="872290" y="759417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B00ADC96-6B31-4024-BFD5-87264763AEB3}"/>
              </a:ext>
            </a:extLst>
          </p:cNvPr>
          <p:cNvSpPr txBox="1"/>
          <p:nvPr/>
        </p:nvSpPr>
        <p:spPr>
          <a:xfrm>
            <a:off x="1687843" y="660537"/>
            <a:ext cx="1948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Parte 2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E64260DB-1EED-450B-A68E-79812E18C5B0}"/>
              </a:ext>
            </a:extLst>
          </p:cNvPr>
          <p:cNvSpPr txBox="1"/>
          <p:nvPr/>
        </p:nvSpPr>
        <p:spPr>
          <a:xfrm>
            <a:off x="3344888" y="666137"/>
            <a:ext cx="1233156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3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1D003166-CBC6-474E-8E93-16308A8D7958}"/>
              </a:ext>
            </a:extLst>
          </p:cNvPr>
          <p:cNvSpPr txBox="1"/>
          <p:nvPr/>
        </p:nvSpPr>
        <p:spPr>
          <a:xfrm>
            <a:off x="5064759" y="669526"/>
            <a:ext cx="1777600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4</a:t>
            </a:r>
          </a:p>
        </p:txBody>
      </p:sp>
      <p:sp>
        <p:nvSpPr>
          <p:cNvPr id="14" name="Freccia a destra 13">
            <a:extLst>
              <a:ext uri="{FF2B5EF4-FFF2-40B4-BE49-F238E27FC236}">
                <a16:creationId xmlns:a16="http://schemas.microsoft.com/office/drawing/2014/main" id="{766EA77A-0975-4D14-BA0A-8016B7253224}"/>
              </a:ext>
            </a:extLst>
          </p:cNvPr>
          <p:cNvSpPr/>
          <p:nvPr/>
        </p:nvSpPr>
        <p:spPr>
          <a:xfrm>
            <a:off x="2536358" y="753817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Freccia a destra 14">
            <a:extLst>
              <a:ext uri="{FF2B5EF4-FFF2-40B4-BE49-F238E27FC236}">
                <a16:creationId xmlns:a16="http://schemas.microsoft.com/office/drawing/2014/main" id="{0940D80A-89A2-44EA-99EB-7E13850A551E}"/>
              </a:ext>
            </a:extLst>
          </p:cNvPr>
          <p:cNvSpPr/>
          <p:nvPr/>
        </p:nvSpPr>
        <p:spPr>
          <a:xfrm>
            <a:off x="4205065" y="714846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854124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400" dirty="0"/>
              <a:t>Game Design e scelta dei parametri</a:t>
            </a:r>
            <a:br>
              <a:rPr lang="it-IT" sz="2400" dirty="0"/>
            </a:br>
            <a:endParaRPr lang="it-IT" dirty="0"/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B3603DF6-4975-4CDD-B67B-6312C32AA6A9}"/>
              </a:ext>
            </a:extLst>
          </p:cNvPr>
          <p:cNvGrpSpPr/>
          <p:nvPr/>
        </p:nvGrpSpPr>
        <p:grpSpPr>
          <a:xfrm>
            <a:off x="2008122" y="1374321"/>
            <a:ext cx="5127755" cy="4448210"/>
            <a:chOff x="5146557" y="3051600"/>
            <a:chExt cx="3543694" cy="2914745"/>
          </a:xfrm>
        </p:grpSpPr>
        <p:pic>
          <p:nvPicPr>
            <p:cNvPr id="8" name="Immagine 7">
              <a:extLst>
                <a:ext uri="{FF2B5EF4-FFF2-40B4-BE49-F238E27FC236}">
                  <a16:creationId xmlns:a16="http://schemas.microsoft.com/office/drawing/2014/main" id="{A5577FA4-A1E1-444E-8064-4A088503E6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46557" y="3304477"/>
              <a:ext cx="3543694" cy="2661868"/>
            </a:xfrm>
            <a:prstGeom prst="rect">
              <a:avLst/>
            </a:prstGeom>
          </p:spPr>
        </p:pic>
        <p:sp>
          <p:nvSpPr>
            <p:cNvPr id="17" name="CasellaDiTesto 16">
              <a:extLst>
                <a:ext uri="{FF2B5EF4-FFF2-40B4-BE49-F238E27FC236}">
                  <a16:creationId xmlns:a16="http://schemas.microsoft.com/office/drawing/2014/main" id="{81011E93-9572-43A0-8AD7-83858F50DB4C}"/>
                </a:ext>
              </a:extLst>
            </p:cNvPr>
            <p:cNvSpPr txBox="1"/>
            <p:nvPr/>
          </p:nvSpPr>
          <p:spPr>
            <a:xfrm>
              <a:off x="5919357" y="3051600"/>
              <a:ext cx="19980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>
                  <a:solidFill>
                    <a:srgbClr val="FF0000"/>
                  </a:solidFill>
                  <a:latin typeface="+mj-lt"/>
                  <a:cs typeface="Arial" panose="020B0604020202020204" pitchFamily="34" charset="0"/>
                </a:rPr>
                <a:t>Schermata gioco</a:t>
              </a:r>
              <a:endParaRPr lang="it-IT" dirty="0">
                <a:solidFill>
                  <a:srgbClr val="FF0000"/>
                </a:solidFill>
                <a:cs typeface="Arial" panose="020B0604020202020204" pitchFamily="34" charset="0"/>
              </a:endParaRPr>
            </a:p>
          </p:txBody>
        </p:sp>
      </p:grpSp>
      <p:sp>
        <p:nvSpPr>
          <p:cNvPr id="7" name="Rettangolo 6">
            <a:extLst>
              <a:ext uri="{FF2B5EF4-FFF2-40B4-BE49-F238E27FC236}">
                <a16:creationId xmlns:a16="http://schemas.microsoft.com/office/drawing/2014/main" id="{FD660781-80D9-B941-96E9-DF1EE6363DAC}"/>
              </a:ext>
            </a:extLst>
          </p:cNvPr>
          <p:cNvSpPr/>
          <p:nvPr/>
        </p:nvSpPr>
        <p:spPr>
          <a:xfrm>
            <a:off x="6017627" y="2076391"/>
            <a:ext cx="687973" cy="5636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u="sng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FA7DB82C-1F0D-4E21-82EF-BAED7918BAF5}"/>
              </a:ext>
            </a:extLst>
          </p:cNvPr>
          <p:cNvSpPr txBox="1"/>
          <p:nvPr/>
        </p:nvSpPr>
        <p:spPr>
          <a:xfrm>
            <a:off x="0" y="674955"/>
            <a:ext cx="1744579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1 </a:t>
            </a:r>
          </a:p>
        </p:txBody>
      </p:sp>
      <p:sp>
        <p:nvSpPr>
          <p:cNvPr id="10" name="Freccia a destra 9">
            <a:extLst>
              <a:ext uri="{FF2B5EF4-FFF2-40B4-BE49-F238E27FC236}">
                <a16:creationId xmlns:a16="http://schemas.microsoft.com/office/drawing/2014/main" id="{E137E359-AE6E-4F7C-8766-228971BF6CCE}"/>
              </a:ext>
            </a:extLst>
          </p:cNvPr>
          <p:cNvSpPr/>
          <p:nvPr/>
        </p:nvSpPr>
        <p:spPr>
          <a:xfrm>
            <a:off x="872290" y="768235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B5487AE3-0A23-4D04-975A-FAF1E7718278}"/>
              </a:ext>
            </a:extLst>
          </p:cNvPr>
          <p:cNvSpPr txBox="1"/>
          <p:nvPr/>
        </p:nvSpPr>
        <p:spPr>
          <a:xfrm>
            <a:off x="1687843" y="669355"/>
            <a:ext cx="1948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Parte 2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6DA1C8B2-0231-4B94-9838-A6D9E2A4A723}"/>
              </a:ext>
            </a:extLst>
          </p:cNvPr>
          <p:cNvSpPr txBox="1"/>
          <p:nvPr/>
        </p:nvSpPr>
        <p:spPr>
          <a:xfrm>
            <a:off x="3344888" y="674955"/>
            <a:ext cx="1233156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3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709A0AD4-5CFB-45D6-B269-76B5801CFC17}"/>
              </a:ext>
            </a:extLst>
          </p:cNvPr>
          <p:cNvSpPr txBox="1"/>
          <p:nvPr/>
        </p:nvSpPr>
        <p:spPr>
          <a:xfrm>
            <a:off x="5064759" y="678344"/>
            <a:ext cx="1777600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4</a:t>
            </a:r>
          </a:p>
        </p:txBody>
      </p:sp>
      <p:sp>
        <p:nvSpPr>
          <p:cNvPr id="14" name="Freccia a destra 13">
            <a:extLst>
              <a:ext uri="{FF2B5EF4-FFF2-40B4-BE49-F238E27FC236}">
                <a16:creationId xmlns:a16="http://schemas.microsoft.com/office/drawing/2014/main" id="{D42B9DE0-1FEF-4681-9339-937854EEC732}"/>
              </a:ext>
            </a:extLst>
          </p:cNvPr>
          <p:cNvSpPr/>
          <p:nvPr/>
        </p:nvSpPr>
        <p:spPr>
          <a:xfrm>
            <a:off x="2536358" y="762635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Freccia a destra 14">
            <a:extLst>
              <a:ext uri="{FF2B5EF4-FFF2-40B4-BE49-F238E27FC236}">
                <a16:creationId xmlns:a16="http://schemas.microsoft.com/office/drawing/2014/main" id="{42B9E09E-66DD-42E6-8C81-88EE227BB834}"/>
              </a:ext>
            </a:extLst>
          </p:cNvPr>
          <p:cNvSpPr/>
          <p:nvPr/>
        </p:nvSpPr>
        <p:spPr>
          <a:xfrm>
            <a:off x="4205065" y="723664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733326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400" dirty="0"/>
              <a:t>Game Design e scelta dei parametri</a:t>
            </a:r>
            <a:br>
              <a:rPr lang="it-IT" sz="2400" dirty="0"/>
            </a:br>
            <a:endParaRPr lang="it-IT" dirty="0"/>
          </a:p>
        </p:txBody>
      </p:sp>
      <p:pic>
        <p:nvPicPr>
          <p:cNvPr id="6" name="Immagine 5" descr="Immagine che contiene tavolo&#10;&#10;Descrizione generata automaticamente">
            <a:extLst>
              <a:ext uri="{FF2B5EF4-FFF2-40B4-BE49-F238E27FC236}">
                <a16:creationId xmlns:a16="http://schemas.microsoft.com/office/drawing/2014/main" id="{EE4A6F03-138E-4DBB-BAAE-3EED6A3726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7721" y="1641117"/>
            <a:ext cx="5685839" cy="4270954"/>
          </a:xfrm>
          <a:prstGeom prst="rect">
            <a:avLst/>
          </a:prstGeom>
        </p:spPr>
      </p:pic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B547C560-C64F-4226-9760-FD011A794B63}"/>
              </a:ext>
            </a:extLst>
          </p:cNvPr>
          <p:cNvSpPr txBox="1"/>
          <p:nvPr/>
        </p:nvSpPr>
        <p:spPr>
          <a:xfrm>
            <a:off x="2905011" y="1271785"/>
            <a:ext cx="2891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Schermata statistiche</a:t>
            </a:r>
            <a:endParaRPr lang="it-IT" dirty="0">
              <a:solidFill>
                <a:srgbClr val="FF0000"/>
              </a:solidFill>
              <a:cs typeface="Arial" panose="020B0604020202020204" pitchFamily="34" charset="0"/>
            </a:endParaRP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5B29CEAD-1F40-D54B-96B5-CA468C1AF0D0}"/>
              </a:ext>
            </a:extLst>
          </p:cNvPr>
          <p:cNvSpPr/>
          <p:nvPr/>
        </p:nvSpPr>
        <p:spPr>
          <a:xfrm>
            <a:off x="6041104" y="2001420"/>
            <a:ext cx="570269" cy="5563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u="sng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905EFDCD-C528-4BFF-B20D-339244A4D3CE}"/>
              </a:ext>
            </a:extLst>
          </p:cNvPr>
          <p:cNvSpPr txBox="1"/>
          <p:nvPr/>
        </p:nvSpPr>
        <p:spPr>
          <a:xfrm>
            <a:off x="0" y="748460"/>
            <a:ext cx="1744579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1 </a:t>
            </a:r>
          </a:p>
        </p:txBody>
      </p:sp>
      <p:sp>
        <p:nvSpPr>
          <p:cNvPr id="9" name="Freccia a destra 8">
            <a:extLst>
              <a:ext uri="{FF2B5EF4-FFF2-40B4-BE49-F238E27FC236}">
                <a16:creationId xmlns:a16="http://schemas.microsoft.com/office/drawing/2014/main" id="{42CD596D-D6A6-4C24-B27A-54636EB649F3}"/>
              </a:ext>
            </a:extLst>
          </p:cNvPr>
          <p:cNvSpPr/>
          <p:nvPr/>
        </p:nvSpPr>
        <p:spPr>
          <a:xfrm>
            <a:off x="872290" y="841740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5AE552A-60B3-428B-BD4E-258C37B68911}"/>
              </a:ext>
            </a:extLst>
          </p:cNvPr>
          <p:cNvSpPr txBox="1"/>
          <p:nvPr/>
        </p:nvSpPr>
        <p:spPr>
          <a:xfrm>
            <a:off x="1687843" y="742860"/>
            <a:ext cx="1948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Parte 2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3527AA8A-9298-4507-99EE-15493F60B10A}"/>
              </a:ext>
            </a:extLst>
          </p:cNvPr>
          <p:cNvSpPr txBox="1"/>
          <p:nvPr/>
        </p:nvSpPr>
        <p:spPr>
          <a:xfrm>
            <a:off x="3344888" y="748460"/>
            <a:ext cx="1233156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3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7C6885B5-A2EE-44B5-929E-CFAB02BC5EE1}"/>
              </a:ext>
            </a:extLst>
          </p:cNvPr>
          <p:cNvSpPr txBox="1"/>
          <p:nvPr/>
        </p:nvSpPr>
        <p:spPr>
          <a:xfrm>
            <a:off x="5064759" y="751849"/>
            <a:ext cx="1777600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4</a:t>
            </a:r>
          </a:p>
        </p:txBody>
      </p:sp>
      <p:sp>
        <p:nvSpPr>
          <p:cNvPr id="13" name="Freccia a destra 12">
            <a:extLst>
              <a:ext uri="{FF2B5EF4-FFF2-40B4-BE49-F238E27FC236}">
                <a16:creationId xmlns:a16="http://schemas.microsoft.com/office/drawing/2014/main" id="{00724AB6-5F23-48C4-BC4C-502DCE6852FF}"/>
              </a:ext>
            </a:extLst>
          </p:cNvPr>
          <p:cNvSpPr/>
          <p:nvPr/>
        </p:nvSpPr>
        <p:spPr>
          <a:xfrm>
            <a:off x="2536358" y="836140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Freccia a destra 13">
            <a:extLst>
              <a:ext uri="{FF2B5EF4-FFF2-40B4-BE49-F238E27FC236}">
                <a16:creationId xmlns:a16="http://schemas.microsoft.com/office/drawing/2014/main" id="{3840D803-C455-4719-B7D9-27352601078C}"/>
              </a:ext>
            </a:extLst>
          </p:cNvPr>
          <p:cNvSpPr/>
          <p:nvPr/>
        </p:nvSpPr>
        <p:spPr>
          <a:xfrm>
            <a:off x="4205065" y="797169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969627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400" dirty="0"/>
              <a:t>Game Design e scelta dei parametri</a:t>
            </a:r>
            <a:br>
              <a:rPr lang="it-IT" sz="2400" dirty="0"/>
            </a:br>
            <a:endParaRPr lang="it-IT" dirty="0"/>
          </a:p>
        </p:txBody>
      </p:sp>
      <p:pic>
        <p:nvPicPr>
          <p:cNvPr id="6" name="Immagine 5" descr="Immagine che contiene tavolo&#10;&#10;Descrizione generata automaticamente">
            <a:extLst>
              <a:ext uri="{FF2B5EF4-FFF2-40B4-BE49-F238E27FC236}">
                <a16:creationId xmlns:a16="http://schemas.microsoft.com/office/drawing/2014/main" id="{EE4A6F03-138E-4DBB-BAAE-3EED6A3726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7721" y="1641117"/>
            <a:ext cx="5685839" cy="4270954"/>
          </a:xfrm>
          <a:prstGeom prst="rect">
            <a:avLst/>
          </a:prstGeom>
        </p:spPr>
      </p:pic>
      <p:sp>
        <p:nvSpPr>
          <p:cNvPr id="18" name="Rettangolo 17">
            <a:extLst>
              <a:ext uri="{FF2B5EF4-FFF2-40B4-BE49-F238E27FC236}">
                <a16:creationId xmlns:a16="http://schemas.microsoft.com/office/drawing/2014/main" id="{78A1646C-2426-47A2-BEDA-734ED1E84CEE}"/>
              </a:ext>
            </a:extLst>
          </p:cNvPr>
          <p:cNvSpPr/>
          <p:nvPr/>
        </p:nvSpPr>
        <p:spPr>
          <a:xfrm>
            <a:off x="3138004" y="2472004"/>
            <a:ext cx="2476215" cy="3693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u="sng" dirty="0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B547C560-C64F-4226-9760-FD011A794B63}"/>
              </a:ext>
            </a:extLst>
          </p:cNvPr>
          <p:cNvSpPr txBox="1"/>
          <p:nvPr/>
        </p:nvSpPr>
        <p:spPr>
          <a:xfrm>
            <a:off x="2905011" y="1271785"/>
            <a:ext cx="2891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Schermata statistiche</a:t>
            </a:r>
            <a:endParaRPr lang="it-IT" dirty="0">
              <a:solidFill>
                <a:srgbClr val="FF0000"/>
              </a:solidFill>
              <a:cs typeface="Arial" panose="020B0604020202020204" pitchFamily="34" charset="0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E556C8BA-9515-4AA9-B306-4AB7A054059E}"/>
              </a:ext>
            </a:extLst>
          </p:cNvPr>
          <p:cNvSpPr txBox="1"/>
          <p:nvPr/>
        </p:nvSpPr>
        <p:spPr>
          <a:xfrm>
            <a:off x="0" y="610234"/>
            <a:ext cx="1744579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1 </a:t>
            </a:r>
          </a:p>
        </p:txBody>
      </p:sp>
      <p:sp>
        <p:nvSpPr>
          <p:cNvPr id="8" name="Freccia a destra 7">
            <a:extLst>
              <a:ext uri="{FF2B5EF4-FFF2-40B4-BE49-F238E27FC236}">
                <a16:creationId xmlns:a16="http://schemas.microsoft.com/office/drawing/2014/main" id="{B788C5CF-4D4C-46E7-8D7A-79D02904E09C}"/>
              </a:ext>
            </a:extLst>
          </p:cNvPr>
          <p:cNvSpPr/>
          <p:nvPr/>
        </p:nvSpPr>
        <p:spPr>
          <a:xfrm>
            <a:off x="872290" y="703514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D30FA031-9D6B-4041-93C6-894E0BF3395E}"/>
              </a:ext>
            </a:extLst>
          </p:cNvPr>
          <p:cNvSpPr txBox="1"/>
          <p:nvPr/>
        </p:nvSpPr>
        <p:spPr>
          <a:xfrm>
            <a:off x="1687843" y="604634"/>
            <a:ext cx="1948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Parte 2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0FB17DFC-DA01-471C-A5AE-9CD20DBB5E16}"/>
              </a:ext>
            </a:extLst>
          </p:cNvPr>
          <p:cNvSpPr txBox="1"/>
          <p:nvPr/>
        </p:nvSpPr>
        <p:spPr>
          <a:xfrm>
            <a:off x="3344888" y="610234"/>
            <a:ext cx="1233156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3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6D7EB2C6-5CC7-494C-A0B1-E46E9D8257F6}"/>
              </a:ext>
            </a:extLst>
          </p:cNvPr>
          <p:cNvSpPr txBox="1"/>
          <p:nvPr/>
        </p:nvSpPr>
        <p:spPr>
          <a:xfrm>
            <a:off x="5064759" y="613623"/>
            <a:ext cx="1777600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4</a:t>
            </a:r>
          </a:p>
        </p:txBody>
      </p:sp>
      <p:sp>
        <p:nvSpPr>
          <p:cNvPr id="12" name="Freccia a destra 11">
            <a:extLst>
              <a:ext uri="{FF2B5EF4-FFF2-40B4-BE49-F238E27FC236}">
                <a16:creationId xmlns:a16="http://schemas.microsoft.com/office/drawing/2014/main" id="{E432C170-A6B0-4F26-8447-02A76F8183AB}"/>
              </a:ext>
            </a:extLst>
          </p:cNvPr>
          <p:cNvSpPr/>
          <p:nvPr/>
        </p:nvSpPr>
        <p:spPr>
          <a:xfrm>
            <a:off x="2536358" y="697914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Freccia a destra 12">
            <a:extLst>
              <a:ext uri="{FF2B5EF4-FFF2-40B4-BE49-F238E27FC236}">
                <a16:creationId xmlns:a16="http://schemas.microsoft.com/office/drawing/2014/main" id="{F9C48CC3-6A57-404A-9C89-6006EDDDF398}"/>
              </a:ext>
            </a:extLst>
          </p:cNvPr>
          <p:cNvSpPr/>
          <p:nvPr/>
        </p:nvSpPr>
        <p:spPr>
          <a:xfrm>
            <a:off x="4205065" y="658943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975951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400" dirty="0"/>
              <a:t>Game Design e scelta dei parametri</a:t>
            </a:r>
            <a:br>
              <a:rPr lang="it-IT" sz="2400" dirty="0"/>
            </a:br>
            <a:endParaRPr lang="it-IT" dirty="0"/>
          </a:p>
        </p:txBody>
      </p:sp>
      <p:pic>
        <p:nvPicPr>
          <p:cNvPr id="6" name="Immagine 5" descr="Immagine che contiene tavolo&#10;&#10;Descrizione generata automaticamente">
            <a:extLst>
              <a:ext uri="{FF2B5EF4-FFF2-40B4-BE49-F238E27FC236}">
                <a16:creationId xmlns:a16="http://schemas.microsoft.com/office/drawing/2014/main" id="{EE4A6F03-138E-4DBB-BAAE-3EED6A3726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7721" y="1641117"/>
            <a:ext cx="5685839" cy="4270954"/>
          </a:xfrm>
          <a:prstGeom prst="rect">
            <a:avLst/>
          </a:prstGeom>
        </p:spPr>
      </p:pic>
      <p:sp>
        <p:nvSpPr>
          <p:cNvPr id="18" name="Rettangolo 17">
            <a:extLst>
              <a:ext uri="{FF2B5EF4-FFF2-40B4-BE49-F238E27FC236}">
                <a16:creationId xmlns:a16="http://schemas.microsoft.com/office/drawing/2014/main" id="{78A1646C-2426-47A2-BEDA-734ED1E84CEE}"/>
              </a:ext>
            </a:extLst>
          </p:cNvPr>
          <p:cNvSpPr/>
          <p:nvPr/>
        </p:nvSpPr>
        <p:spPr>
          <a:xfrm>
            <a:off x="3112532" y="2745711"/>
            <a:ext cx="2196888" cy="3693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u="sng" dirty="0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B547C560-C64F-4226-9760-FD011A794B63}"/>
              </a:ext>
            </a:extLst>
          </p:cNvPr>
          <p:cNvSpPr txBox="1"/>
          <p:nvPr/>
        </p:nvSpPr>
        <p:spPr>
          <a:xfrm>
            <a:off x="2905011" y="1271785"/>
            <a:ext cx="2891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Schermata statistiche</a:t>
            </a:r>
            <a:endParaRPr lang="it-IT" dirty="0">
              <a:solidFill>
                <a:srgbClr val="FF0000"/>
              </a:solidFill>
              <a:cs typeface="Arial" panose="020B0604020202020204" pitchFamily="34" charset="0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C0F02873-9011-4AAD-85A3-6671640F4EC4}"/>
              </a:ext>
            </a:extLst>
          </p:cNvPr>
          <p:cNvSpPr txBox="1"/>
          <p:nvPr/>
        </p:nvSpPr>
        <p:spPr>
          <a:xfrm>
            <a:off x="0" y="610234"/>
            <a:ext cx="1744579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1 </a:t>
            </a:r>
          </a:p>
        </p:txBody>
      </p:sp>
      <p:sp>
        <p:nvSpPr>
          <p:cNvPr id="8" name="Freccia a destra 7">
            <a:extLst>
              <a:ext uri="{FF2B5EF4-FFF2-40B4-BE49-F238E27FC236}">
                <a16:creationId xmlns:a16="http://schemas.microsoft.com/office/drawing/2014/main" id="{2C7237D4-49FF-4B18-A6A9-A1D249908549}"/>
              </a:ext>
            </a:extLst>
          </p:cNvPr>
          <p:cNvSpPr/>
          <p:nvPr/>
        </p:nvSpPr>
        <p:spPr>
          <a:xfrm>
            <a:off x="872290" y="703514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DBA6E2BF-D01A-47A8-8CFB-05B494F7EE65}"/>
              </a:ext>
            </a:extLst>
          </p:cNvPr>
          <p:cNvSpPr txBox="1"/>
          <p:nvPr/>
        </p:nvSpPr>
        <p:spPr>
          <a:xfrm>
            <a:off x="1687843" y="604634"/>
            <a:ext cx="1948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Parte 2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147D3591-86AC-471D-9CDA-76E389049795}"/>
              </a:ext>
            </a:extLst>
          </p:cNvPr>
          <p:cNvSpPr txBox="1"/>
          <p:nvPr/>
        </p:nvSpPr>
        <p:spPr>
          <a:xfrm>
            <a:off x="3344888" y="610234"/>
            <a:ext cx="1233156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3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E1C92AEE-1F25-4A27-B613-347BB0A202A0}"/>
              </a:ext>
            </a:extLst>
          </p:cNvPr>
          <p:cNvSpPr txBox="1"/>
          <p:nvPr/>
        </p:nvSpPr>
        <p:spPr>
          <a:xfrm>
            <a:off x="5064759" y="613623"/>
            <a:ext cx="1777600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4</a:t>
            </a:r>
          </a:p>
        </p:txBody>
      </p:sp>
      <p:sp>
        <p:nvSpPr>
          <p:cNvPr id="12" name="Freccia a destra 11">
            <a:extLst>
              <a:ext uri="{FF2B5EF4-FFF2-40B4-BE49-F238E27FC236}">
                <a16:creationId xmlns:a16="http://schemas.microsoft.com/office/drawing/2014/main" id="{F72DC9C5-E9D9-4E24-85AD-C9EBE105A9D1}"/>
              </a:ext>
            </a:extLst>
          </p:cNvPr>
          <p:cNvSpPr/>
          <p:nvPr/>
        </p:nvSpPr>
        <p:spPr>
          <a:xfrm>
            <a:off x="2536358" y="697914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Freccia a destra 12">
            <a:extLst>
              <a:ext uri="{FF2B5EF4-FFF2-40B4-BE49-F238E27FC236}">
                <a16:creationId xmlns:a16="http://schemas.microsoft.com/office/drawing/2014/main" id="{5D50D804-2A42-401E-A395-EABEF4450A13}"/>
              </a:ext>
            </a:extLst>
          </p:cNvPr>
          <p:cNvSpPr/>
          <p:nvPr/>
        </p:nvSpPr>
        <p:spPr>
          <a:xfrm>
            <a:off x="4205065" y="658943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644420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400" dirty="0"/>
              <a:t>Game Design e scelta dei parametri</a:t>
            </a:r>
            <a:br>
              <a:rPr lang="it-IT" sz="2400" dirty="0"/>
            </a:br>
            <a:endParaRPr lang="it-IT" dirty="0"/>
          </a:p>
        </p:txBody>
      </p:sp>
      <p:pic>
        <p:nvPicPr>
          <p:cNvPr id="6" name="Immagine 5" descr="Immagine che contiene tavolo&#10;&#10;Descrizione generata automaticamente">
            <a:extLst>
              <a:ext uri="{FF2B5EF4-FFF2-40B4-BE49-F238E27FC236}">
                <a16:creationId xmlns:a16="http://schemas.microsoft.com/office/drawing/2014/main" id="{EE4A6F03-138E-4DBB-BAAE-3EED6A3726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7721" y="1641117"/>
            <a:ext cx="5685839" cy="4270954"/>
          </a:xfrm>
          <a:prstGeom prst="rect">
            <a:avLst/>
          </a:prstGeom>
        </p:spPr>
      </p:pic>
      <p:sp>
        <p:nvSpPr>
          <p:cNvPr id="18" name="Rettangolo 17">
            <a:extLst>
              <a:ext uri="{FF2B5EF4-FFF2-40B4-BE49-F238E27FC236}">
                <a16:creationId xmlns:a16="http://schemas.microsoft.com/office/drawing/2014/main" id="{78A1646C-2426-47A2-BEDA-734ED1E84CEE}"/>
              </a:ext>
            </a:extLst>
          </p:cNvPr>
          <p:cNvSpPr/>
          <p:nvPr/>
        </p:nvSpPr>
        <p:spPr>
          <a:xfrm>
            <a:off x="2650416" y="4021394"/>
            <a:ext cx="3553740" cy="23597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u="sng" dirty="0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B547C560-C64F-4226-9760-FD011A794B63}"/>
              </a:ext>
            </a:extLst>
          </p:cNvPr>
          <p:cNvSpPr txBox="1"/>
          <p:nvPr/>
        </p:nvSpPr>
        <p:spPr>
          <a:xfrm>
            <a:off x="2905011" y="1271785"/>
            <a:ext cx="2891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Schermata statistiche</a:t>
            </a:r>
            <a:endParaRPr lang="it-IT" dirty="0">
              <a:solidFill>
                <a:srgbClr val="FF0000"/>
              </a:solidFill>
              <a:cs typeface="Arial" panose="020B0604020202020204" pitchFamily="34" charset="0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4762CAB1-37D0-4AF9-BD61-154771041B81}"/>
              </a:ext>
            </a:extLst>
          </p:cNvPr>
          <p:cNvSpPr txBox="1"/>
          <p:nvPr/>
        </p:nvSpPr>
        <p:spPr>
          <a:xfrm>
            <a:off x="0" y="610234"/>
            <a:ext cx="1744579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1 </a:t>
            </a:r>
          </a:p>
        </p:txBody>
      </p:sp>
      <p:sp>
        <p:nvSpPr>
          <p:cNvPr id="8" name="Freccia a destra 7">
            <a:extLst>
              <a:ext uri="{FF2B5EF4-FFF2-40B4-BE49-F238E27FC236}">
                <a16:creationId xmlns:a16="http://schemas.microsoft.com/office/drawing/2014/main" id="{E146F7FC-91B5-425E-8F47-8FA0D344650C}"/>
              </a:ext>
            </a:extLst>
          </p:cNvPr>
          <p:cNvSpPr/>
          <p:nvPr/>
        </p:nvSpPr>
        <p:spPr>
          <a:xfrm>
            <a:off x="872290" y="703514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02717CCF-3862-4F46-B117-B7259F49812E}"/>
              </a:ext>
            </a:extLst>
          </p:cNvPr>
          <p:cNvSpPr txBox="1"/>
          <p:nvPr/>
        </p:nvSpPr>
        <p:spPr>
          <a:xfrm>
            <a:off x="1687843" y="604634"/>
            <a:ext cx="1948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Parte 2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7FE0C8C5-C37D-4B71-A379-27CDBA2A2A6A}"/>
              </a:ext>
            </a:extLst>
          </p:cNvPr>
          <p:cNvSpPr txBox="1"/>
          <p:nvPr/>
        </p:nvSpPr>
        <p:spPr>
          <a:xfrm>
            <a:off x="3344888" y="610234"/>
            <a:ext cx="1233156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3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5CC222C2-B3BB-44BC-BD37-415056ECE3A0}"/>
              </a:ext>
            </a:extLst>
          </p:cNvPr>
          <p:cNvSpPr txBox="1"/>
          <p:nvPr/>
        </p:nvSpPr>
        <p:spPr>
          <a:xfrm>
            <a:off x="5064759" y="613623"/>
            <a:ext cx="1777600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4</a:t>
            </a:r>
          </a:p>
        </p:txBody>
      </p:sp>
      <p:sp>
        <p:nvSpPr>
          <p:cNvPr id="12" name="Freccia a destra 11">
            <a:extLst>
              <a:ext uri="{FF2B5EF4-FFF2-40B4-BE49-F238E27FC236}">
                <a16:creationId xmlns:a16="http://schemas.microsoft.com/office/drawing/2014/main" id="{E8F36F5E-9D26-4AF1-9329-A23BD7410D84}"/>
              </a:ext>
            </a:extLst>
          </p:cNvPr>
          <p:cNvSpPr/>
          <p:nvPr/>
        </p:nvSpPr>
        <p:spPr>
          <a:xfrm>
            <a:off x="2536358" y="697914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Freccia a destra 12">
            <a:extLst>
              <a:ext uri="{FF2B5EF4-FFF2-40B4-BE49-F238E27FC236}">
                <a16:creationId xmlns:a16="http://schemas.microsoft.com/office/drawing/2014/main" id="{18A85A55-B593-40AC-8D2C-635787BAB1CD}"/>
              </a:ext>
            </a:extLst>
          </p:cNvPr>
          <p:cNvSpPr/>
          <p:nvPr/>
        </p:nvSpPr>
        <p:spPr>
          <a:xfrm>
            <a:off x="4205065" y="658943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189498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400"/>
              <a:t>Passaggio dal razionale dei giochi alle specifiche funzionali alle tecniche (UML)</a:t>
            </a:r>
            <a:endParaRPr lang="it-IT"/>
          </a:p>
        </p:txBody>
      </p:sp>
      <p:sp>
        <p:nvSpPr>
          <p:cNvPr id="4" name="Ovale 3">
            <a:extLst>
              <a:ext uri="{FF2B5EF4-FFF2-40B4-BE49-F238E27FC236}">
                <a16:creationId xmlns:a16="http://schemas.microsoft.com/office/drawing/2014/main" id="{1255DC05-CABB-8C42-97D2-D5D5D717BABE}"/>
              </a:ext>
            </a:extLst>
          </p:cNvPr>
          <p:cNvSpPr/>
          <p:nvPr/>
        </p:nvSpPr>
        <p:spPr>
          <a:xfrm>
            <a:off x="574856" y="1760063"/>
            <a:ext cx="180000" cy="18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6" name="Connettore 2 5">
            <a:extLst>
              <a:ext uri="{FF2B5EF4-FFF2-40B4-BE49-F238E27FC236}">
                <a16:creationId xmlns:a16="http://schemas.microsoft.com/office/drawing/2014/main" id="{796A4AB8-FBCF-DB4C-836F-5CA4F83BAD8E}"/>
              </a:ext>
            </a:extLst>
          </p:cNvPr>
          <p:cNvCxnSpPr>
            <a:cxnSpLocks/>
          </p:cNvCxnSpPr>
          <p:nvPr/>
        </p:nvCxnSpPr>
        <p:spPr>
          <a:xfrm>
            <a:off x="1266670" y="1760063"/>
            <a:ext cx="0" cy="70576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Interruzione 7">
            <a:extLst>
              <a:ext uri="{FF2B5EF4-FFF2-40B4-BE49-F238E27FC236}">
                <a16:creationId xmlns:a16="http://schemas.microsoft.com/office/drawing/2014/main" id="{CEF8503D-27F8-5041-90F5-8DC90F6111C9}"/>
              </a:ext>
            </a:extLst>
          </p:cNvPr>
          <p:cNvSpPr/>
          <p:nvPr/>
        </p:nvSpPr>
        <p:spPr>
          <a:xfrm>
            <a:off x="1956216" y="1620822"/>
            <a:ext cx="1401581" cy="458481"/>
          </a:xfrm>
          <a:prstGeom prst="flowChartTerminator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Activity</a:t>
            </a:r>
          </a:p>
        </p:txBody>
      </p:sp>
      <p:cxnSp>
        <p:nvCxnSpPr>
          <p:cNvPr id="11" name="Connettore 1 10">
            <a:extLst>
              <a:ext uri="{FF2B5EF4-FFF2-40B4-BE49-F238E27FC236}">
                <a16:creationId xmlns:a16="http://schemas.microsoft.com/office/drawing/2014/main" id="{CAC93182-CBB8-C74B-A6D4-784FC79F4A18}"/>
              </a:ext>
            </a:extLst>
          </p:cNvPr>
          <p:cNvCxnSpPr/>
          <p:nvPr/>
        </p:nvCxnSpPr>
        <p:spPr>
          <a:xfrm>
            <a:off x="1528997" y="2765685"/>
            <a:ext cx="4324662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Decisione 11">
            <a:extLst>
              <a:ext uri="{FF2B5EF4-FFF2-40B4-BE49-F238E27FC236}">
                <a16:creationId xmlns:a16="http://schemas.microsoft.com/office/drawing/2014/main" id="{056F4EFC-F7D3-0D4A-86BF-65850D128F8A}"/>
              </a:ext>
            </a:extLst>
          </p:cNvPr>
          <p:cNvSpPr/>
          <p:nvPr/>
        </p:nvSpPr>
        <p:spPr>
          <a:xfrm>
            <a:off x="4572000" y="1850063"/>
            <a:ext cx="720000" cy="540000"/>
          </a:xfrm>
          <a:prstGeom prst="flowChartDecision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Ovale 12">
            <a:extLst>
              <a:ext uri="{FF2B5EF4-FFF2-40B4-BE49-F238E27FC236}">
                <a16:creationId xmlns:a16="http://schemas.microsoft.com/office/drawing/2014/main" id="{1081BB54-3DDE-414E-A28E-6FA59CCC7FA4}"/>
              </a:ext>
            </a:extLst>
          </p:cNvPr>
          <p:cNvSpPr/>
          <p:nvPr/>
        </p:nvSpPr>
        <p:spPr>
          <a:xfrm>
            <a:off x="2818384" y="3681307"/>
            <a:ext cx="90000" cy="9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4" name="Ovale 13">
            <a:extLst>
              <a:ext uri="{FF2B5EF4-FFF2-40B4-BE49-F238E27FC236}">
                <a16:creationId xmlns:a16="http://schemas.microsoft.com/office/drawing/2014/main" id="{6FBAE52A-AA82-C14B-90B5-FE802F1D3A93}"/>
              </a:ext>
            </a:extLst>
          </p:cNvPr>
          <p:cNvSpPr/>
          <p:nvPr/>
        </p:nvSpPr>
        <p:spPr>
          <a:xfrm>
            <a:off x="2773384" y="3636307"/>
            <a:ext cx="180000" cy="18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19" name="Connettore 1 18">
            <a:extLst>
              <a:ext uri="{FF2B5EF4-FFF2-40B4-BE49-F238E27FC236}">
                <a16:creationId xmlns:a16="http://schemas.microsoft.com/office/drawing/2014/main" id="{9F0F2310-092E-2241-A559-FE0394FAC4E2}"/>
              </a:ext>
            </a:extLst>
          </p:cNvPr>
          <p:cNvCxnSpPr>
            <a:cxnSpLocks/>
          </p:cNvCxnSpPr>
          <p:nvPr/>
        </p:nvCxnSpPr>
        <p:spPr>
          <a:xfrm>
            <a:off x="1956216" y="2457827"/>
            <a:ext cx="79941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Preparazione 20">
            <a:extLst>
              <a:ext uri="{FF2B5EF4-FFF2-40B4-BE49-F238E27FC236}">
                <a16:creationId xmlns:a16="http://schemas.microsoft.com/office/drawing/2014/main" id="{CA660BF8-8C20-7949-9AC7-BA31B61D99C5}"/>
              </a:ext>
            </a:extLst>
          </p:cNvPr>
          <p:cNvSpPr/>
          <p:nvPr/>
        </p:nvSpPr>
        <p:spPr>
          <a:xfrm>
            <a:off x="3736258" y="3429000"/>
            <a:ext cx="1386348" cy="592394"/>
          </a:xfrm>
          <a:prstGeom prst="flowChartPreparation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22" name="Connettore 1 21">
            <a:extLst>
              <a:ext uri="{FF2B5EF4-FFF2-40B4-BE49-F238E27FC236}">
                <a16:creationId xmlns:a16="http://schemas.microsoft.com/office/drawing/2014/main" id="{7E6BAD66-6BE3-6E45-BDAA-BF2B035CB060}"/>
              </a:ext>
            </a:extLst>
          </p:cNvPr>
          <p:cNvCxnSpPr>
            <a:cxnSpLocks/>
          </p:cNvCxnSpPr>
          <p:nvPr/>
        </p:nvCxnSpPr>
        <p:spPr>
          <a:xfrm>
            <a:off x="2108616" y="2610227"/>
            <a:ext cx="79941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Documento 22">
            <a:extLst>
              <a:ext uri="{FF2B5EF4-FFF2-40B4-BE49-F238E27FC236}">
                <a16:creationId xmlns:a16="http://schemas.microsoft.com/office/drawing/2014/main" id="{6D978C23-9D19-6444-A4DA-9C1C9196FE56}"/>
              </a:ext>
            </a:extLst>
          </p:cNvPr>
          <p:cNvSpPr/>
          <p:nvPr/>
        </p:nvSpPr>
        <p:spPr>
          <a:xfrm>
            <a:off x="2683933" y="4521200"/>
            <a:ext cx="1193800" cy="1143000"/>
          </a:xfrm>
          <a:prstGeom prst="flowChartDocument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7E1BAC0A-D07E-4ECB-979F-E48211BA5B27}"/>
              </a:ext>
            </a:extLst>
          </p:cNvPr>
          <p:cNvSpPr txBox="1"/>
          <p:nvPr/>
        </p:nvSpPr>
        <p:spPr>
          <a:xfrm>
            <a:off x="0" y="610234"/>
            <a:ext cx="1744579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1 </a:t>
            </a:r>
          </a:p>
        </p:txBody>
      </p:sp>
      <p:sp>
        <p:nvSpPr>
          <p:cNvPr id="16" name="Freccia a destra 15">
            <a:extLst>
              <a:ext uri="{FF2B5EF4-FFF2-40B4-BE49-F238E27FC236}">
                <a16:creationId xmlns:a16="http://schemas.microsoft.com/office/drawing/2014/main" id="{FBC19D35-8DDD-4134-AF99-7DB433CF0DA5}"/>
              </a:ext>
            </a:extLst>
          </p:cNvPr>
          <p:cNvSpPr/>
          <p:nvPr/>
        </p:nvSpPr>
        <p:spPr>
          <a:xfrm>
            <a:off x="872290" y="703514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AF33CED4-67E3-4CBE-966A-B564613B10D9}"/>
              </a:ext>
            </a:extLst>
          </p:cNvPr>
          <p:cNvSpPr txBox="1"/>
          <p:nvPr/>
        </p:nvSpPr>
        <p:spPr>
          <a:xfrm>
            <a:off x="1687843" y="604634"/>
            <a:ext cx="1948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Parte 2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02EC24CD-332A-4F2C-A347-65630DD1868A}"/>
              </a:ext>
            </a:extLst>
          </p:cNvPr>
          <p:cNvSpPr txBox="1"/>
          <p:nvPr/>
        </p:nvSpPr>
        <p:spPr>
          <a:xfrm>
            <a:off x="3344888" y="610234"/>
            <a:ext cx="1233156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3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B0E90465-206A-4D9D-B07C-FC0D9998B25E}"/>
              </a:ext>
            </a:extLst>
          </p:cNvPr>
          <p:cNvSpPr txBox="1"/>
          <p:nvPr/>
        </p:nvSpPr>
        <p:spPr>
          <a:xfrm>
            <a:off x="5064759" y="613623"/>
            <a:ext cx="1777600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4</a:t>
            </a:r>
          </a:p>
        </p:txBody>
      </p:sp>
      <p:sp>
        <p:nvSpPr>
          <p:cNvPr id="24" name="Freccia a destra 23">
            <a:extLst>
              <a:ext uri="{FF2B5EF4-FFF2-40B4-BE49-F238E27FC236}">
                <a16:creationId xmlns:a16="http://schemas.microsoft.com/office/drawing/2014/main" id="{47604236-E5A6-4903-BD02-4872E7D86899}"/>
              </a:ext>
            </a:extLst>
          </p:cNvPr>
          <p:cNvSpPr/>
          <p:nvPr/>
        </p:nvSpPr>
        <p:spPr>
          <a:xfrm>
            <a:off x="2536358" y="697914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Freccia a destra 24">
            <a:extLst>
              <a:ext uri="{FF2B5EF4-FFF2-40B4-BE49-F238E27FC236}">
                <a16:creationId xmlns:a16="http://schemas.microsoft.com/office/drawing/2014/main" id="{E096AEA8-064A-45AA-A646-9533ECB2FDDF}"/>
              </a:ext>
            </a:extLst>
          </p:cNvPr>
          <p:cNvSpPr/>
          <p:nvPr/>
        </p:nvSpPr>
        <p:spPr>
          <a:xfrm>
            <a:off x="4205065" y="658943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510966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400" dirty="0"/>
              <a:t>Specifiche tecniche</a:t>
            </a:r>
            <a:br>
              <a:rPr lang="it-IT" sz="2400" dirty="0"/>
            </a:br>
            <a:r>
              <a:rPr lang="it-IT" sz="2400" dirty="0"/>
              <a:t>Menu di gioco</a:t>
            </a:r>
            <a:endParaRPr lang="it-IT" dirty="0"/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624785DE-6D95-8D41-99BF-7C1DDE3B8E2A}"/>
              </a:ext>
            </a:extLst>
          </p:cNvPr>
          <p:cNvSpPr/>
          <p:nvPr/>
        </p:nvSpPr>
        <p:spPr>
          <a:xfrm>
            <a:off x="4482000" y="1354882"/>
            <a:ext cx="180000" cy="18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7" name="Connettore 2 6">
            <a:extLst>
              <a:ext uri="{FF2B5EF4-FFF2-40B4-BE49-F238E27FC236}">
                <a16:creationId xmlns:a16="http://schemas.microsoft.com/office/drawing/2014/main" id="{845DF097-32F3-114E-AC45-6BCA21C4F974}"/>
              </a:ext>
            </a:extLst>
          </p:cNvPr>
          <p:cNvCxnSpPr>
            <a:cxnSpLocks/>
          </p:cNvCxnSpPr>
          <p:nvPr/>
        </p:nvCxnSpPr>
        <p:spPr>
          <a:xfrm>
            <a:off x="4572000" y="1545064"/>
            <a:ext cx="0" cy="401723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Interruzione 7">
            <a:extLst>
              <a:ext uri="{FF2B5EF4-FFF2-40B4-BE49-F238E27FC236}">
                <a16:creationId xmlns:a16="http://schemas.microsoft.com/office/drawing/2014/main" id="{49B43BA6-84B7-6743-89D7-29086F5AD139}"/>
              </a:ext>
            </a:extLst>
          </p:cNvPr>
          <p:cNvSpPr/>
          <p:nvPr/>
        </p:nvSpPr>
        <p:spPr>
          <a:xfrm>
            <a:off x="3159923" y="2358693"/>
            <a:ext cx="1113337" cy="401724"/>
          </a:xfrm>
          <a:prstGeom prst="flowChartTerminator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START</a:t>
            </a:r>
          </a:p>
        </p:txBody>
      </p:sp>
      <p:cxnSp>
        <p:nvCxnSpPr>
          <p:cNvPr id="9" name="Connettore 1 8">
            <a:extLst>
              <a:ext uri="{FF2B5EF4-FFF2-40B4-BE49-F238E27FC236}">
                <a16:creationId xmlns:a16="http://schemas.microsoft.com/office/drawing/2014/main" id="{B726C28C-4E54-704F-849E-BCB6CDA911ED}"/>
              </a:ext>
            </a:extLst>
          </p:cNvPr>
          <p:cNvCxnSpPr>
            <a:cxnSpLocks/>
          </p:cNvCxnSpPr>
          <p:nvPr/>
        </p:nvCxnSpPr>
        <p:spPr>
          <a:xfrm>
            <a:off x="972000" y="1946787"/>
            <a:ext cx="7200000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2B867023-5674-B54C-A727-DB497AF9A052}"/>
              </a:ext>
            </a:extLst>
          </p:cNvPr>
          <p:cNvCxnSpPr>
            <a:cxnSpLocks/>
          </p:cNvCxnSpPr>
          <p:nvPr/>
        </p:nvCxnSpPr>
        <p:spPr>
          <a:xfrm>
            <a:off x="5609303" y="1946787"/>
            <a:ext cx="0" cy="401723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622D80E3-C8B4-BB43-BC4A-9EDE2B16D185}"/>
              </a:ext>
            </a:extLst>
          </p:cNvPr>
          <p:cNvCxnSpPr>
            <a:cxnSpLocks/>
          </p:cNvCxnSpPr>
          <p:nvPr/>
        </p:nvCxnSpPr>
        <p:spPr>
          <a:xfrm>
            <a:off x="3716592" y="1946787"/>
            <a:ext cx="0" cy="401723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Interruzione 12">
            <a:extLst>
              <a:ext uri="{FF2B5EF4-FFF2-40B4-BE49-F238E27FC236}">
                <a16:creationId xmlns:a16="http://schemas.microsoft.com/office/drawing/2014/main" id="{91027146-10F1-7E4C-9A3F-B6F8F24A4ADA}"/>
              </a:ext>
            </a:extLst>
          </p:cNvPr>
          <p:cNvSpPr/>
          <p:nvPr/>
        </p:nvSpPr>
        <p:spPr>
          <a:xfrm>
            <a:off x="5052634" y="2358693"/>
            <a:ext cx="1113337" cy="401724"/>
          </a:xfrm>
          <a:prstGeom prst="flowChartTerminator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EXIT</a:t>
            </a:r>
          </a:p>
        </p:txBody>
      </p:sp>
      <p:sp>
        <p:nvSpPr>
          <p:cNvPr id="14" name="Ovale 13">
            <a:extLst>
              <a:ext uri="{FF2B5EF4-FFF2-40B4-BE49-F238E27FC236}">
                <a16:creationId xmlns:a16="http://schemas.microsoft.com/office/drawing/2014/main" id="{3AF0B18E-5D35-F04C-B791-B4DC4FEECBA1}"/>
              </a:ext>
            </a:extLst>
          </p:cNvPr>
          <p:cNvSpPr/>
          <p:nvPr/>
        </p:nvSpPr>
        <p:spPr>
          <a:xfrm>
            <a:off x="7152213" y="2504721"/>
            <a:ext cx="90000" cy="9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7F651A2E-0BC4-0444-A8E3-BB2773877691}"/>
              </a:ext>
            </a:extLst>
          </p:cNvPr>
          <p:cNvSpPr/>
          <p:nvPr/>
        </p:nvSpPr>
        <p:spPr>
          <a:xfrm>
            <a:off x="7107213" y="2459721"/>
            <a:ext cx="180000" cy="18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16" name="Connettore 2 15">
            <a:extLst>
              <a:ext uri="{FF2B5EF4-FFF2-40B4-BE49-F238E27FC236}">
                <a16:creationId xmlns:a16="http://schemas.microsoft.com/office/drawing/2014/main" id="{678DCD27-293C-DD44-8495-C82E0271F341}"/>
              </a:ext>
            </a:extLst>
          </p:cNvPr>
          <p:cNvCxnSpPr>
            <a:cxnSpLocks/>
          </p:cNvCxnSpPr>
          <p:nvPr/>
        </p:nvCxnSpPr>
        <p:spPr>
          <a:xfrm>
            <a:off x="6165971" y="2549721"/>
            <a:ext cx="894736" cy="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Connettore 2 20">
            <a:extLst>
              <a:ext uri="{FF2B5EF4-FFF2-40B4-BE49-F238E27FC236}">
                <a16:creationId xmlns:a16="http://schemas.microsoft.com/office/drawing/2014/main" id="{BB07E67C-BCFF-514A-A533-AB665DCB66B3}"/>
              </a:ext>
            </a:extLst>
          </p:cNvPr>
          <p:cNvCxnSpPr>
            <a:cxnSpLocks/>
          </p:cNvCxnSpPr>
          <p:nvPr/>
        </p:nvCxnSpPr>
        <p:spPr>
          <a:xfrm>
            <a:off x="3716591" y="2760417"/>
            <a:ext cx="0" cy="401723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2" name="Interruzione 21">
            <a:extLst>
              <a:ext uri="{FF2B5EF4-FFF2-40B4-BE49-F238E27FC236}">
                <a16:creationId xmlns:a16="http://schemas.microsoft.com/office/drawing/2014/main" id="{16E2C5BB-582F-C347-841A-49803790C349}"/>
              </a:ext>
            </a:extLst>
          </p:cNvPr>
          <p:cNvSpPr/>
          <p:nvPr/>
        </p:nvSpPr>
        <p:spPr>
          <a:xfrm>
            <a:off x="745236" y="3575008"/>
            <a:ext cx="1112385" cy="637306"/>
          </a:xfrm>
          <a:prstGeom prst="flowChartTerminator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SCELTA LETTERE</a:t>
            </a:r>
          </a:p>
          <a:p>
            <a:pPr algn="ctr"/>
            <a:r>
              <a:rPr lang="it-IT" sz="1200" dirty="0"/>
              <a:t>INIZIALI</a:t>
            </a:r>
          </a:p>
        </p:txBody>
      </p:sp>
      <p:sp>
        <p:nvSpPr>
          <p:cNvPr id="27" name="Interruzione 26">
            <a:extLst>
              <a:ext uri="{FF2B5EF4-FFF2-40B4-BE49-F238E27FC236}">
                <a16:creationId xmlns:a16="http://schemas.microsoft.com/office/drawing/2014/main" id="{A7B26413-7E3E-044C-87AE-45C7FB533E74}"/>
              </a:ext>
            </a:extLst>
          </p:cNvPr>
          <p:cNvSpPr/>
          <p:nvPr/>
        </p:nvSpPr>
        <p:spPr>
          <a:xfrm>
            <a:off x="4290474" y="3607551"/>
            <a:ext cx="1113337" cy="401724"/>
          </a:xfrm>
          <a:prstGeom prst="flowChartTerminator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SCELTA</a:t>
            </a:r>
          </a:p>
          <a:p>
            <a:pPr algn="ctr"/>
            <a:r>
              <a:rPr lang="it-IT" sz="1200" dirty="0"/>
              <a:t>SILLABE</a:t>
            </a:r>
          </a:p>
        </p:txBody>
      </p:sp>
      <p:sp>
        <p:nvSpPr>
          <p:cNvPr id="28" name="Interruzione 27">
            <a:extLst>
              <a:ext uri="{FF2B5EF4-FFF2-40B4-BE49-F238E27FC236}">
                <a16:creationId xmlns:a16="http://schemas.microsoft.com/office/drawing/2014/main" id="{7877D9D3-9EE6-4549-A547-93BF41B085EC}"/>
              </a:ext>
            </a:extLst>
          </p:cNvPr>
          <p:cNvSpPr/>
          <p:nvPr/>
        </p:nvSpPr>
        <p:spPr>
          <a:xfrm>
            <a:off x="2163372" y="3573639"/>
            <a:ext cx="1113337" cy="401724"/>
          </a:xfrm>
          <a:prstGeom prst="flowChartTerminator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NUMERO </a:t>
            </a:r>
          </a:p>
          <a:p>
            <a:pPr algn="ctr"/>
            <a:r>
              <a:rPr lang="it-IT" sz="1200" dirty="0"/>
              <a:t>SILLABE</a:t>
            </a:r>
          </a:p>
        </p:txBody>
      </p:sp>
      <p:cxnSp>
        <p:nvCxnSpPr>
          <p:cNvPr id="32" name="Connettore 2 31">
            <a:extLst>
              <a:ext uri="{FF2B5EF4-FFF2-40B4-BE49-F238E27FC236}">
                <a16:creationId xmlns:a16="http://schemas.microsoft.com/office/drawing/2014/main" id="{C125730E-15C6-6440-BA6F-FE7ACA50B60B}"/>
              </a:ext>
            </a:extLst>
          </p:cNvPr>
          <p:cNvCxnSpPr>
            <a:cxnSpLocks/>
          </p:cNvCxnSpPr>
          <p:nvPr/>
        </p:nvCxnSpPr>
        <p:spPr>
          <a:xfrm>
            <a:off x="7060707" y="3818569"/>
            <a:ext cx="483836" cy="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3" name="Preparazione 32">
            <a:extLst>
              <a:ext uri="{FF2B5EF4-FFF2-40B4-BE49-F238E27FC236}">
                <a16:creationId xmlns:a16="http://schemas.microsoft.com/office/drawing/2014/main" id="{376E2507-38F3-8B4F-B9D6-3B7D45441766}"/>
              </a:ext>
            </a:extLst>
          </p:cNvPr>
          <p:cNvSpPr/>
          <p:nvPr/>
        </p:nvSpPr>
        <p:spPr>
          <a:xfrm>
            <a:off x="7544543" y="3552073"/>
            <a:ext cx="1447057" cy="532992"/>
          </a:xfrm>
          <a:prstGeom prst="flowChartPreparation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SHERMATA</a:t>
            </a:r>
          </a:p>
          <a:p>
            <a:pPr algn="ctr"/>
            <a:r>
              <a:rPr lang="it-IT" sz="1200" dirty="0"/>
              <a:t>GIOCO</a:t>
            </a:r>
          </a:p>
        </p:txBody>
      </p:sp>
      <p:cxnSp>
        <p:nvCxnSpPr>
          <p:cNvPr id="34" name="Connettore 2 33">
            <a:extLst>
              <a:ext uri="{FF2B5EF4-FFF2-40B4-BE49-F238E27FC236}">
                <a16:creationId xmlns:a16="http://schemas.microsoft.com/office/drawing/2014/main" id="{7C08232B-5449-9C4A-8FFB-0A84C2323938}"/>
              </a:ext>
            </a:extLst>
          </p:cNvPr>
          <p:cNvCxnSpPr>
            <a:cxnSpLocks/>
          </p:cNvCxnSpPr>
          <p:nvPr/>
        </p:nvCxnSpPr>
        <p:spPr>
          <a:xfrm>
            <a:off x="1301904" y="3171916"/>
            <a:ext cx="0" cy="401723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Connettore 2 34">
            <a:extLst>
              <a:ext uri="{FF2B5EF4-FFF2-40B4-BE49-F238E27FC236}">
                <a16:creationId xmlns:a16="http://schemas.microsoft.com/office/drawing/2014/main" id="{7F5984E5-5590-3F44-888B-D374867EC7AE}"/>
              </a:ext>
            </a:extLst>
          </p:cNvPr>
          <p:cNvCxnSpPr>
            <a:cxnSpLocks/>
          </p:cNvCxnSpPr>
          <p:nvPr/>
        </p:nvCxnSpPr>
        <p:spPr>
          <a:xfrm>
            <a:off x="2744209" y="3171916"/>
            <a:ext cx="0" cy="401723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Connettore 2 35">
            <a:extLst>
              <a:ext uri="{FF2B5EF4-FFF2-40B4-BE49-F238E27FC236}">
                <a16:creationId xmlns:a16="http://schemas.microsoft.com/office/drawing/2014/main" id="{ACBEFD02-EBAF-F942-8BFA-EABF83C3B84B}"/>
              </a:ext>
            </a:extLst>
          </p:cNvPr>
          <p:cNvCxnSpPr>
            <a:cxnSpLocks/>
          </p:cNvCxnSpPr>
          <p:nvPr/>
        </p:nvCxnSpPr>
        <p:spPr>
          <a:xfrm>
            <a:off x="4822562" y="3196977"/>
            <a:ext cx="0" cy="401723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Connettore 2 36">
            <a:extLst>
              <a:ext uri="{FF2B5EF4-FFF2-40B4-BE49-F238E27FC236}">
                <a16:creationId xmlns:a16="http://schemas.microsoft.com/office/drawing/2014/main" id="{64A58A38-8A09-1746-A59D-23FDFC6E5E10}"/>
              </a:ext>
            </a:extLst>
          </p:cNvPr>
          <p:cNvCxnSpPr>
            <a:cxnSpLocks/>
            <a:endCxn id="56" idx="0"/>
          </p:cNvCxnSpPr>
          <p:nvPr/>
        </p:nvCxnSpPr>
        <p:spPr>
          <a:xfrm>
            <a:off x="6436356" y="3215984"/>
            <a:ext cx="1" cy="283932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Connettore 1 45">
            <a:extLst>
              <a:ext uri="{FF2B5EF4-FFF2-40B4-BE49-F238E27FC236}">
                <a16:creationId xmlns:a16="http://schemas.microsoft.com/office/drawing/2014/main" id="{A2F6B72C-0890-8046-AB0D-090409911D3E}"/>
              </a:ext>
            </a:extLst>
          </p:cNvPr>
          <p:cNvCxnSpPr>
            <a:cxnSpLocks/>
          </p:cNvCxnSpPr>
          <p:nvPr/>
        </p:nvCxnSpPr>
        <p:spPr>
          <a:xfrm>
            <a:off x="972000" y="3162140"/>
            <a:ext cx="7200000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Connettore 2 47">
            <a:extLst>
              <a:ext uri="{FF2B5EF4-FFF2-40B4-BE49-F238E27FC236}">
                <a16:creationId xmlns:a16="http://schemas.microsoft.com/office/drawing/2014/main" id="{0E4A6381-0CAC-7C4B-A81F-8424D6061291}"/>
              </a:ext>
            </a:extLst>
          </p:cNvPr>
          <p:cNvCxnSpPr>
            <a:cxnSpLocks/>
          </p:cNvCxnSpPr>
          <p:nvPr/>
        </p:nvCxnSpPr>
        <p:spPr>
          <a:xfrm>
            <a:off x="1301428" y="4212314"/>
            <a:ext cx="0" cy="401723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9" name="Interruzione 48">
            <a:extLst>
              <a:ext uri="{FF2B5EF4-FFF2-40B4-BE49-F238E27FC236}">
                <a16:creationId xmlns:a16="http://schemas.microsoft.com/office/drawing/2014/main" id="{7C104224-A96D-AF4E-9374-8C74365C0DB9}"/>
              </a:ext>
            </a:extLst>
          </p:cNvPr>
          <p:cNvSpPr/>
          <p:nvPr/>
        </p:nvSpPr>
        <p:spPr>
          <a:xfrm>
            <a:off x="752712" y="4614037"/>
            <a:ext cx="1112385" cy="637306"/>
          </a:xfrm>
          <a:prstGeom prst="flowChartTerminator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SELEZIONE LETTERE INIZIALI</a:t>
            </a:r>
          </a:p>
        </p:txBody>
      </p:sp>
      <p:cxnSp>
        <p:nvCxnSpPr>
          <p:cNvPr id="50" name="Connettore 1 49">
            <a:extLst>
              <a:ext uri="{FF2B5EF4-FFF2-40B4-BE49-F238E27FC236}">
                <a16:creationId xmlns:a16="http://schemas.microsoft.com/office/drawing/2014/main" id="{57CAA611-19A6-B44D-89D4-07EF999307AD}"/>
              </a:ext>
            </a:extLst>
          </p:cNvPr>
          <p:cNvCxnSpPr>
            <a:cxnSpLocks/>
            <a:endCxn id="49" idx="2"/>
          </p:cNvCxnSpPr>
          <p:nvPr/>
        </p:nvCxnSpPr>
        <p:spPr>
          <a:xfrm flipV="1">
            <a:off x="1301428" y="5251343"/>
            <a:ext cx="7477" cy="75616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Connettore 1 52">
            <a:extLst>
              <a:ext uri="{FF2B5EF4-FFF2-40B4-BE49-F238E27FC236}">
                <a16:creationId xmlns:a16="http://schemas.microsoft.com/office/drawing/2014/main" id="{5DEA343C-7B55-AE4D-8BF4-A4CABB04C0F3}"/>
              </a:ext>
            </a:extLst>
          </p:cNvPr>
          <p:cNvCxnSpPr>
            <a:cxnSpLocks/>
          </p:cNvCxnSpPr>
          <p:nvPr/>
        </p:nvCxnSpPr>
        <p:spPr>
          <a:xfrm flipV="1">
            <a:off x="1308905" y="6006872"/>
            <a:ext cx="5127451" cy="929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Decisione 55">
            <a:extLst>
              <a:ext uri="{FF2B5EF4-FFF2-40B4-BE49-F238E27FC236}">
                <a16:creationId xmlns:a16="http://schemas.microsoft.com/office/drawing/2014/main" id="{B5653D75-3AAE-984C-B8FD-CA9C6C547E4A}"/>
              </a:ext>
            </a:extLst>
          </p:cNvPr>
          <p:cNvSpPr/>
          <p:nvPr/>
        </p:nvSpPr>
        <p:spPr>
          <a:xfrm>
            <a:off x="5829689" y="3499916"/>
            <a:ext cx="1213335" cy="637306"/>
          </a:xfrm>
          <a:prstGeom prst="flowChartDecision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START</a:t>
            </a:r>
          </a:p>
        </p:txBody>
      </p:sp>
      <p:cxnSp>
        <p:nvCxnSpPr>
          <p:cNvPr id="58" name="Connettore 2 57">
            <a:extLst>
              <a:ext uri="{FF2B5EF4-FFF2-40B4-BE49-F238E27FC236}">
                <a16:creationId xmlns:a16="http://schemas.microsoft.com/office/drawing/2014/main" id="{02428650-A742-C44E-8894-A4987AAD3FFC}"/>
              </a:ext>
            </a:extLst>
          </p:cNvPr>
          <p:cNvCxnSpPr>
            <a:cxnSpLocks/>
            <a:endCxn id="56" idx="2"/>
          </p:cNvCxnSpPr>
          <p:nvPr/>
        </p:nvCxnSpPr>
        <p:spPr>
          <a:xfrm flipV="1">
            <a:off x="6436357" y="4137222"/>
            <a:ext cx="0" cy="1873977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4" name="Interruzione 63">
            <a:extLst>
              <a:ext uri="{FF2B5EF4-FFF2-40B4-BE49-F238E27FC236}">
                <a16:creationId xmlns:a16="http://schemas.microsoft.com/office/drawing/2014/main" id="{635ED07F-84FC-F544-94B0-DB990923C8C6}"/>
              </a:ext>
            </a:extLst>
          </p:cNvPr>
          <p:cNvSpPr/>
          <p:nvPr/>
        </p:nvSpPr>
        <p:spPr>
          <a:xfrm>
            <a:off x="2187540" y="4723216"/>
            <a:ext cx="1113337" cy="401724"/>
          </a:xfrm>
          <a:prstGeom prst="flowChartTerminator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SELEZIONE </a:t>
            </a:r>
          </a:p>
          <a:p>
            <a:pPr algn="ctr"/>
            <a:r>
              <a:rPr lang="it-IT" sz="1200" dirty="0"/>
              <a:t>NUMERO</a:t>
            </a:r>
          </a:p>
        </p:txBody>
      </p:sp>
      <p:cxnSp>
        <p:nvCxnSpPr>
          <p:cNvPr id="65" name="Connettore 2 64">
            <a:extLst>
              <a:ext uri="{FF2B5EF4-FFF2-40B4-BE49-F238E27FC236}">
                <a16:creationId xmlns:a16="http://schemas.microsoft.com/office/drawing/2014/main" id="{64C0B3F4-EBBA-3A4A-8D35-9F6186AD1F30}"/>
              </a:ext>
            </a:extLst>
          </p:cNvPr>
          <p:cNvCxnSpPr>
            <a:cxnSpLocks/>
            <a:endCxn id="64" idx="0"/>
          </p:cNvCxnSpPr>
          <p:nvPr/>
        </p:nvCxnSpPr>
        <p:spPr>
          <a:xfrm>
            <a:off x="2744208" y="3975363"/>
            <a:ext cx="1" cy="747853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9" name="Decisione 68">
            <a:extLst>
              <a:ext uri="{FF2B5EF4-FFF2-40B4-BE49-F238E27FC236}">
                <a16:creationId xmlns:a16="http://schemas.microsoft.com/office/drawing/2014/main" id="{6103E70C-8FF1-A144-A68A-7F1157F98C62}"/>
              </a:ext>
            </a:extLst>
          </p:cNvPr>
          <p:cNvSpPr/>
          <p:nvPr/>
        </p:nvSpPr>
        <p:spPr>
          <a:xfrm>
            <a:off x="4552562" y="4204270"/>
            <a:ext cx="540000" cy="360000"/>
          </a:xfrm>
          <a:prstGeom prst="flowChartDecision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74" name="Connettore 1 73">
            <a:extLst>
              <a:ext uri="{FF2B5EF4-FFF2-40B4-BE49-F238E27FC236}">
                <a16:creationId xmlns:a16="http://schemas.microsoft.com/office/drawing/2014/main" id="{83E504DA-8F37-4B4C-84D1-6EC741FFDBC9}"/>
              </a:ext>
            </a:extLst>
          </p:cNvPr>
          <p:cNvCxnSpPr>
            <a:cxnSpLocks/>
          </p:cNvCxnSpPr>
          <p:nvPr/>
        </p:nvCxnSpPr>
        <p:spPr>
          <a:xfrm flipV="1">
            <a:off x="2744208" y="5124942"/>
            <a:ext cx="0" cy="89122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6" name="Decisione 75">
            <a:extLst>
              <a:ext uri="{FF2B5EF4-FFF2-40B4-BE49-F238E27FC236}">
                <a16:creationId xmlns:a16="http://schemas.microsoft.com/office/drawing/2014/main" id="{FBADA498-EE1C-364C-95F3-CFE5C2820828}"/>
              </a:ext>
            </a:extLst>
          </p:cNvPr>
          <p:cNvSpPr/>
          <p:nvPr/>
        </p:nvSpPr>
        <p:spPr>
          <a:xfrm>
            <a:off x="4549049" y="5283886"/>
            <a:ext cx="540000" cy="360000"/>
          </a:xfrm>
          <a:prstGeom prst="flowChartDecision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77" name="Connettore 2 76">
            <a:extLst>
              <a:ext uri="{FF2B5EF4-FFF2-40B4-BE49-F238E27FC236}">
                <a16:creationId xmlns:a16="http://schemas.microsoft.com/office/drawing/2014/main" id="{0EA0D160-FEB0-6041-B2D2-31E62F5198FE}"/>
              </a:ext>
            </a:extLst>
          </p:cNvPr>
          <p:cNvCxnSpPr>
            <a:cxnSpLocks/>
            <a:endCxn id="69" idx="0"/>
          </p:cNvCxnSpPr>
          <p:nvPr/>
        </p:nvCxnSpPr>
        <p:spPr>
          <a:xfrm>
            <a:off x="4819049" y="4018229"/>
            <a:ext cx="3513" cy="186041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0" name="Interruzione 79">
            <a:extLst>
              <a:ext uri="{FF2B5EF4-FFF2-40B4-BE49-F238E27FC236}">
                <a16:creationId xmlns:a16="http://schemas.microsoft.com/office/drawing/2014/main" id="{9498DB39-C9FE-6C46-9CF3-3FD7F117C689}"/>
              </a:ext>
            </a:extLst>
          </p:cNvPr>
          <p:cNvSpPr/>
          <p:nvPr/>
        </p:nvSpPr>
        <p:spPr>
          <a:xfrm>
            <a:off x="3491343" y="4728891"/>
            <a:ext cx="1113337" cy="401724"/>
          </a:xfrm>
          <a:prstGeom prst="flowChartTerminator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SILLABA</a:t>
            </a:r>
          </a:p>
          <a:p>
            <a:pPr algn="ctr"/>
            <a:r>
              <a:rPr lang="it-IT" sz="1200" dirty="0"/>
              <a:t>INIZIALE</a:t>
            </a:r>
          </a:p>
        </p:txBody>
      </p:sp>
      <p:sp>
        <p:nvSpPr>
          <p:cNvPr id="81" name="Interruzione 80">
            <a:extLst>
              <a:ext uri="{FF2B5EF4-FFF2-40B4-BE49-F238E27FC236}">
                <a16:creationId xmlns:a16="http://schemas.microsoft.com/office/drawing/2014/main" id="{3D5DD0F5-C2E2-BF4B-B604-FD4818124DC3}"/>
              </a:ext>
            </a:extLst>
          </p:cNvPr>
          <p:cNvSpPr/>
          <p:nvPr/>
        </p:nvSpPr>
        <p:spPr>
          <a:xfrm>
            <a:off x="5033393" y="4723216"/>
            <a:ext cx="1113337" cy="401724"/>
          </a:xfrm>
          <a:prstGeom prst="flowChartTerminator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SILLABA</a:t>
            </a:r>
          </a:p>
          <a:p>
            <a:pPr algn="ctr"/>
            <a:r>
              <a:rPr lang="it-IT" sz="1200" dirty="0"/>
              <a:t>FINALE</a:t>
            </a:r>
          </a:p>
        </p:txBody>
      </p:sp>
      <p:cxnSp>
        <p:nvCxnSpPr>
          <p:cNvPr id="130" name="Connettore 1 129">
            <a:extLst>
              <a:ext uri="{FF2B5EF4-FFF2-40B4-BE49-F238E27FC236}">
                <a16:creationId xmlns:a16="http://schemas.microsoft.com/office/drawing/2014/main" id="{B5D9E078-6719-0349-884E-9FD662BEE296}"/>
              </a:ext>
            </a:extLst>
          </p:cNvPr>
          <p:cNvCxnSpPr>
            <a:cxnSpLocks/>
          </p:cNvCxnSpPr>
          <p:nvPr/>
        </p:nvCxnSpPr>
        <p:spPr>
          <a:xfrm>
            <a:off x="5089049" y="5466350"/>
            <a:ext cx="49876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6" name="Connettore 2 135">
            <a:extLst>
              <a:ext uri="{FF2B5EF4-FFF2-40B4-BE49-F238E27FC236}">
                <a16:creationId xmlns:a16="http://schemas.microsoft.com/office/drawing/2014/main" id="{7063D9AC-6FE4-EE4B-ABE1-FADA62580A46}"/>
              </a:ext>
            </a:extLst>
          </p:cNvPr>
          <p:cNvCxnSpPr>
            <a:cxnSpLocks/>
          </p:cNvCxnSpPr>
          <p:nvPr/>
        </p:nvCxnSpPr>
        <p:spPr>
          <a:xfrm>
            <a:off x="4058801" y="4384269"/>
            <a:ext cx="1098" cy="338947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9" name="Connettore 2 138">
            <a:extLst>
              <a:ext uri="{FF2B5EF4-FFF2-40B4-BE49-F238E27FC236}">
                <a16:creationId xmlns:a16="http://schemas.microsoft.com/office/drawing/2014/main" id="{08FB31CE-3288-B24B-BB37-EDD80ACAA3EB}"/>
              </a:ext>
            </a:extLst>
          </p:cNvPr>
          <p:cNvCxnSpPr>
            <a:cxnSpLocks/>
          </p:cNvCxnSpPr>
          <p:nvPr/>
        </p:nvCxnSpPr>
        <p:spPr>
          <a:xfrm>
            <a:off x="5578931" y="4380881"/>
            <a:ext cx="0" cy="345723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5" name="Connettore 2 144">
            <a:extLst>
              <a:ext uri="{FF2B5EF4-FFF2-40B4-BE49-F238E27FC236}">
                <a16:creationId xmlns:a16="http://schemas.microsoft.com/office/drawing/2014/main" id="{BDF0128F-D4C0-0546-AC1E-8F85B2804650}"/>
              </a:ext>
            </a:extLst>
          </p:cNvPr>
          <p:cNvCxnSpPr>
            <a:cxnSpLocks/>
          </p:cNvCxnSpPr>
          <p:nvPr/>
        </p:nvCxnSpPr>
        <p:spPr>
          <a:xfrm>
            <a:off x="4046004" y="5133723"/>
            <a:ext cx="1098" cy="338947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6" name="Connettore 2 145">
            <a:extLst>
              <a:ext uri="{FF2B5EF4-FFF2-40B4-BE49-F238E27FC236}">
                <a16:creationId xmlns:a16="http://schemas.microsoft.com/office/drawing/2014/main" id="{8B9AD0F4-BDEF-C745-B278-81B1E5A4E6B0}"/>
              </a:ext>
            </a:extLst>
          </p:cNvPr>
          <p:cNvCxnSpPr>
            <a:cxnSpLocks/>
          </p:cNvCxnSpPr>
          <p:nvPr/>
        </p:nvCxnSpPr>
        <p:spPr>
          <a:xfrm>
            <a:off x="5577833" y="5127403"/>
            <a:ext cx="1098" cy="338947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9" name="Connettore 1 148">
            <a:extLst>
              <a:ext uri="{FF2B5EF4-FFF2-40B4-BE49-F238E27FC236}">
                <a16:creationId xmlns:a16="http://schemas.microsoft.com/office/drawing/2014/main" id="{9DEE63F0-93AE-B747-9695-AEFD7A960EA2}"/>
              </a:ext>
            </a:extLst>
          </p:cNvPr>
          <p:cNvCxnSpPr>
            <a:cxnSpLocks/>
          </p:cNvCxnSpPr>
          <p:nvPr/>
        </p:nvCxnSpPr>
        <p:spPr>
          <a:xfrm>
            <a:off x="4041093" y="5463886"/>
            <a:ext cx="49876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0" name="Connettore 1 149">
            <a:extLst>
              <a:ext uri="{FF2B5EF4-FFF2-40B4-BE49-F238E27FC236}">
                <a16:creationId xmlns:a16="http://schemas.microsoft.com/office/drawing/2014/main" id="{F269F6C2-B9ED-A14B-B71D-7D3245BE912B}"/>
              </a:ext>
            </a:extLst>
          </p:cNvPr>
          <p:cNvCxnSpPr>
            <a:cxnSpLocks/>
          </p:cNvCxnSpPr>
          <p:nvPr/>
        </p:nvCxnSpPr>
        <p:spPr>
          <a:xfrm>
            <a:off x="5089049" y="4385510"/>
            <a:ext cx="49876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Connettore 1 150">
            <a:extLst>
              <a:ext uri="{FF2B5EF4-FFF2-40B4-BE49-F238E27FC236}">
                <a16:creationId xmlns:a16="http://schemas.microsoft.com/office/drawing/2014/main" id="{D05B9F10-1790-E94E-89CF-3F8AF54C5F2D}"/>
              </a:ext>
            </a:extLst>
          </p:cNvPr>
          <p:cNvCxnSpPr>
            <a:cxnSpLocks/>
          </p:cNvCxnSpPr>
          <p:nvPr/>
        </p:nvCxnSpPr>
        <p:spPr>
          <a:xfrm>
            <a:off x="4050287" y="4381933"/>
            <a:ext cx="49876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Connettore 2 151">
            <a:extLst>
              <a:ext uri="{FF2B5EF4-FFF2-40B4-BE49-F238E27FC236}">
                <a16:creationId xmlns:a16="http://schemas.microsoft.com/office/drawing/2014/main" id="{6C050B21-B978-7F4C-ADC9-43331C9F9062}"/>
              </a:ext>
            </a:extLst>
          </p:cNvPr>
          <p:cNvCxnSpPr>
            <a:cxnSpLocks/>
          </p:cNvCxnSpPr>
          <p:nvPr/>
        </p:nvCxnSpPr>
        <p:spPr>
          <a:xfrm>
            <a:off x="4817951" y="5655905"/>
            <a:ext cx="1098" cy="338947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5" name="CasellaDiTesto 154">
            <a:extLst>
              <a:ext uri="{FF2B5EF4-FFF2-40B4-BE49-F238E27FC236}">
                <a16:creationId xmlns:a16="http://schemas.microsoft.com/office/drawing/2014/main" id="{93A55829-B007-B74F-835A-51C89F53BE95}"/>
              </a:ext>
            </a:extLst>
          </p:cNvPr>
          <p:cNvSpPr txBox="1"/>
          <p:nvPr/>
        </p:nvSpPr>
        <p:spPr>
          <a:xfrm>
            <a:off x="188697" y="1808287"/>
            <a:ext cx="711200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sz="1200" dirty="0"/>
              <a:t>SCENA 1</a:t>
            </a:r>
          </a:p>
        </p:txBody>
      </p:sp>
      <p:sp>
        <p:nvSpPr>
          <p:cNvPr id="156" name="CasellaDiTesto 155">
            <a:extLst>
              <a:ext uri="{FF2B5EF4-FFF2-40B4-BE49-F238E27FC236}">
                <a16:creationId xmlns:a16="http://schemas.microsoft.com/office/drawing/2014/main" id="{CBF0278A-4B5D-E34D-9020-E56FFEFAB78C}"/>
              </a:ext>
            </a:extLst>
          </p:cNvPr>
          <p:cNvSpPr txBox="1"/>
          <p:nvPr/>
        </p:nvSpPr>
        <p:spPr>
          <a:xfrm>
            <a:off x="188697" y="3033416"/>
            <a:ext cx="711200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sz="1200" dirty="0"/>
              <a:t>SCENA 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8B1C2C9-0A66-3B40-9DAD-88789E0BC046}"/>
              </a:ext>
            </a:extLst>
          </p:cNvPr>
          <p:cNvSpPr txBox="1"/>
          <p:nvPr/>
        </p:nvSpPr>
        <p:spPr>
          <a:xfrm>
            <a:off x="6575443" y="4752819"/>
            <a:ext cx="245567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N</a:t>
            </a:r>
            <a:r>
              <a:rPr lang="en-IT" sz="1400" dirty="0"/>
              <a:t>ecessità di simulare schermata maestra e bambino ( in telemedicina arriverebbero da un database)</a:t>
            </a:r>
          </a:p>
        </p:txBody>
      </p:sp>
      <p:sp>
        <p:nvSpPr>
          <p:cNvPr id="51" name="CasellaDiTesto 50">
            <a:extLst>
              <a:ext uri="{FF2B5EF4-FFF2-40B4-BE49-F238E27FC236}">
                <a16:creationId xmlns:a16="http://schemas.microsoft.com/office/drawing/2014/main" id="{9127190F-0F66-4FB2-A580-5C1CE1B459FF}"/>
              </a:ext>
            </a:extLst>
          </p:cNvPr>
          <p:cNvSpPr txBox="1"/>
          <p:nvPr/>
        </p:nvSpPr>
        <p:spPr>
          <a:xfrm>
            <a:off x="0" y="634298"/>
            <a:ext cx="1744579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1 </a:t>
            </a:r>
          </a:p>
        </p:txBody>
      </p:sp>
      <p:sp>
        <p:nvSpPr>
          <p:cNvPr id="52" name="Freccia a destra 51">
            <a:extLst>
              <a:ext uri="{FF2B5EF4-FFF2-40B4-BE49-F238E27FC236}">
                <a16:creationId xmlns:a16="http://schemas.microsoft.com/office/drawing/2014/main" id="{7405ADE2-C99D-47EF-AAC4-AED857A93A1A}"/>
              </a:ext>
            </a:extLst>
          </p:cNvPr>
          <p:cNvSpPr/>
          <p:nvPr/>
        </p:nvSpPr>
        <p:spPr>
          <a:xfrm>
            <a:off x="872290" y="727578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4" name="CasellaDiTesto 53">
            <a:extLst>
              <a:ext uri="{FF2B5EF4-FFF2-40B4-BE49-F238E27FC236}">
                <a16:creationId xmlns:a16="http://schemas.microsoft.com/office/drawing/2014/main" id="{CFEB2F5F-2C51-49BC-828F-4AA74D1C1E27}"/>
              </a:ext>
            </a:extLst>
          </p:cNvPr>
          <p:cNvSpPr txBox="1"/>
          <p:nvPr/>
        </p:nvSpPr>
        <p:spPr>
          <a:xfrm>
            <a:off x="1687843" y="628698"/>
            <a:ext cx="1948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Parte 2</a:t>
            </a:r>
          </a:p>
        </p:txBody>
      </p:sp>
      <p:sp>
        <p:nvSpPr>
          <p:cNvPr id="55" name="CasellaDiTesto 54">
            <a:extLst>
              <a:ext uri="{FF2B5EF4-FFF2-40B4-BE49-F238E27FC236}">
                <a16:creationId xmlns:a16="http://schemas.microsoft.com/office/drawing/2014/main" id="{C5E65677-D56C-4C35-9C39-4B9FC04DB56E}"/>
              </a:ext>
            </a:extLst>
          </p:cNvPr>
          <p:cNvSpPr txBox="1"/>
          <p:nvPr/>
        </p:nvSpPr>
        <p:spPr>
          <a:xfrm>
            <a:off x="3344888" y="634298"/>
            <a:ext cx="1233156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3</a:t>
            </a:r>
          </a:p>
        </p:txBody>
      </p:sp>
      <p:sp>
        <p:nvSpPr>
          <p:cNvPr id="57" name="CasellaDiTesto 56">
            <a:extLst>
              <a:ext uri="{FF2B5EF4-FFF2-40B4-BE49-F238E27FC236}">
                <a16:creationId xmlns:a16="http://schemas.microsoft.com/office/drawing/2014/main" id="{4745B1CD-ECCA-4E9C-ACD1-E5C076CBEE99}"/>
              </a:ext>
            </a:extLst>
          </p:cNvPr>
          <p:cNvSpPr txBox="1"/>
          <p:nvPr/>
        </p:nvSpPr>
        <p:spPr>
          <a:xfrm>
            <a:off x="5064759" y="637687"/>
            <a:ext cx="1777600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4</a:t>
            </a:r>
          </a:p>
        </p:txBody>
      </p:sp>
      <p:sp>
        <p:nvSpPr>
          <p:cNvPr id="59" name="Freccia a destra 58">
            <a:extLst>
              <a:ext uri="{FF2B5EF4-FFF2-40B4-BE49-F238E27FC236}">
                <a16:creationId xmlns:a16="http://schemas.microsoft.com/office/drawing/2014/main" id="{71EB2AF2-CA8E-43FF-8B46-CEE96393B68D}"/>
              </a:ext>
            </a:extLst>
          </p:cNvPr>
          <p:cNvSpPr/>
          <p:nvPr/>
        </p:nvSpPr>
        <p:spPr>
          <a:xfrm>
            <a:off x="2536358" y="721978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0" name="Freccia a destra 59">
            <a:extLst>
              <a:ext uri="{FF2B5EF4-FFF2-40B4-BE49-F238E27FC236}">
                <a16:creationId xmlns:a16="http://schemas.microsoft.com/office/drawing/2014/main" id="{5330B93D-02D5-49FA-94A1-296852A31D47}"/>
              </a:ext>
            </a:extLst>
          </p:cNvPr>
          <p:cNvSpPr/>
          <p:nvPr/>
        </p:nvSpPr>
        <p:spPr>
          <a:xfrm>
            <a:off x="4205065" y="683007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609571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400" dirty="0"/>
              <a:t>Specifiche tecniche</a:t>
            </a:r>
            <a:br>
              <a:rPr lang="it-IT" sz="2400" dirty="0"/>
            </a:br>
            <a:r>
              <a:rPr lang="it-IT" sz="2400" dirty="0"/>
              <a:t>Schermata di gioco</a:t>
            </a:r>
            <a:endParaRPr lang="it-IT" dirty="0"/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624785DE-6D95-8D41-99BF-7C1DDE3B8E2A}"/>
              </a:ext>
            </a:extLst>
          </p:cNvPr>
          <p:cNvSpPr/>
          <p:nvPr/>
        </p:nvSpPr>
        <p:spPr>
          <a:xfrm>
            <a:off x="4482000" y="1354882"/>
            <a:ext cx="180000" cy="18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7" name="Connettore 2 6">
            <a:extLst>
              <a:ext uri="{FF2B5EF4-FFF2-40B4-BE49-F238E27FC236}">
                <a16:creationId xmlns:a16="http://schemas.microsoft.com/office/drawing/2014/main" id="{845DF097-32F3-114E-AC45-6BCA21C4F974}"/>
              </a:ext>
            </a:extLst>
          </p:cNvPr>
          <p:cNvCxnSpPr>
            <a:cxnSpLocks/>
          </p:cNvCxnSpPr>
          <p:nvPr/>
        </p:nvCxnSpPr>
        <p:spPr>
          <a:xfrm>
            <a:off x="4572000" y="1545064"/>
            <a:ext cx="0" cy="401723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Connettore 1 8">
            <a:extLst>
              <a:ext uri="{FF2B5EF4-FFF2-40B4-BE49-F238E27FC236}">
                <a16:creationId xmlns:a16="http://schemas.microsoft.com/office/drawing/2014/main" id="{B726C28C-4E54-704F-849E-BCB6CDA911ED}"/>
              </a:ext>
            </a:extLst>
          </p:cNvPr>
          <p:cNvCxnSpPr>
            <a:cxnSpLocks/>
          </p:cNvCxnSpPr>
          <p:nvPr/>
        </p:nvCxnSpPr>
        <p:spPr>
          <a:xfrm>
            <a:off x="972000" y="1946787"/>
            <a:ext cx="7200000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2B867023-5674-B54C-A727-DB497AF9A052}"/>
              </a:ext>
            </a:extLst>
          </p:cNvPr>
          <p:cNvCxnSpPr>
            <a:cxnSpLocks/>
          </p:cNvCxnSpPr>
          <p:nvPr/>
        </p:nvCxnSpPr>
        <p:spPr>
          <a:xfrm>
            <a:off x="7847540" y="1961227"/>
            <a:ext cx="0" cy="401723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Interruzione 12">
            <a:extLst>
              <a:ext uri="{FF2B5EF4-FFF2-40B4-BE49-F238E27FC236}">
                <a16:creationId xmlns:a16="http://schemas.microsoft.com/office/drawing/2014/main" id="{91027146-10F1-7E4C-9A3F-B6F8F24A4ADA}"/>
              </a:ext>
            </a:extLst>
          </p:cNvPr>
          <p:cNvSpPr/>
          <p:nvPr/>
        </p:nvSpPr>
        <p:spPr>
          <a:xfrm>
            <a:off x="7290871" y="2373133"/>
            <a:ext cx="1113337" cy="401724"/>
          </a:xfrm>
          <a:prstGeom prst="flowChartTerminator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HOME</a:t>
            </a:r>
          </a:p>
        </p:txBody>
      </p:sp>
      <p:cxnSp>
        <p:nvCxnSpPr>
          <p:cNvPr id="32" name="Connettore 2 31">
            <a:extLst>
              <a:ext uri="{FF2B5EF4-FFF2-40B4-BE49-F238E27FC236}">
                <a16:creationId xmlns:a16="http://schemas.microsoft.com/office/drawing/2014/main" id="{C125730E-15C6-6440-BA6F-FE7ACA50B60B}"/>
              </a:ext>
            </a:extLst>
          </p:cNvPr>
          <p:cNvCxnSpPr>
            <a:cxnSpLocks/>
            <a:stCxn id="13" idx="2"/>
          </p:cNvCxnSpPr>
          <p:nvPr/>
        </p:nvCxnSpPr>
        <p:spPr>
          <a:xfrm>
            <a:off x="7847540" y="2774857"/>
            <a:ext cx="0" cy="361532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3" name="Preparazione 32">
            <a:extLst>
              <a:ext uri="{FF2B5EF4-FFF2-40B4-BE49-F238E27FC236}">
                <a16:creationId xmlns:a16="http://schemas.microsoft.com/office/drawing/2014/main" id="{376E2507-38F3-8B4F-B9D6-3B7D45441766}"/>
              </a:ext>
            </a:extLst>
          </p:cNvPr>
          <p:cNvSpPr/>
          <p:nvPr/>
        </p:nvSpPr>
        <p:spPr>
          <a:xfrm>
            <a:off x="7124010" y="3136389"/>
            <a:ext cx="1447057" cy="532992"/>
          </a:xfrm>
          <a:prstGeom prst="flowChartPreparation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MENU</a:t>
            </a:r>
          </a:p>
          <a:p>
            <a:pPr algn="ctr"/>
            <a:r>
              <a:rPr lang="it-IT" sz="1200" dirty="0"/>
              <a:t>DI GIOCO</a:t>
            </a:r>
          </a:p>
        </p:txBody>
      </p:sp>
      <p:sp>
        <p:nvSpPr>
          <p:cNvPr id="155" name="CasellaDiTesto 154">
            <a:extLst>
              <a:ext uri="{FF2B5EF4-FFF2-40B4-BE49-F238E27FC236}">
                <a16:creationId xmlns:a16="http://schemas.microsoft.com/office/drawing/2014/main" id="{93A55829-B007-B74F-835A-51C89F53BE95}"/>
              </a:ext>
            </a:extLst>
          </p:cNvPr>
          <p:cNvSpPr txBox="1"/>
          <p:nvPr/>
        </p:nvSpPr>
        <p:spPr>
          <a:xfrm>
            <a:off x="188697" y="1808287"/>
            <a:ext cx="711200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sz="1200" dirty="0"/>
              <a:t>SCENA 1</a:t>
            </a:r>
          </a:p>
        </p:txBody>
      </p:sp>
      <p:cxnSp>
        <p:nvCxnSpPr>
          <p:cNvPr id="51" name="Connettore 2 50">
            <a:extLst>
              <a:ext uri="{FF2B5EF4-FFF2-40B4-BE49-F238E27FC236}">
                <a16:creationId xmlns:a16="http://schemas.microsoft.com/office/drawing/2014/main" id="{1BC849D2-F99C-464F-B50C-7EF2C6F81E46}"/>
              </a:ext>
            </a:extLst>
          </p:cNvPr>
          <p:cNvCxnSpPr>
            <a:cxnSpLocks/>
          </p:cNvCxnSpPr>
          <p:nvPr/>
        </p:nvCxnSpPr>
        <p:spPr>
          <a:xfrm>
            <a:off x="1614067" y="1956970"/>
            <a:ext cx="0" cy="401723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2" name="Interruzione 51">
            <a:extLst>
              <a:ext uri="{FF2B5EF4-FFF2-40B4-BE49-F238E27FC236}">
                <a16:creationId xmlns:a16="http://schemas.microsoft.com/office/drawing/2014/main" id="{4FB1EDA0-F3E7-9F4C-9673-B95F6614080D}"/>
              </a:ext>
            </a:extLst>
          </p:cNvPr>
          <p:cNvSpPr/>
          <p:nvPr/>
        </p:nvSpPr>
        <p:spPr>
          <a:xfrm>
            <a:off x="1057398" y="2368876"/>
            <a:ext cx="1113337" cy="401724"/>
          </a:xfrm>
          <a:prstGeom prst="flowChartTerminator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STATISTICHE</a:t>
            </a:r>
          </a:p>
        </p:txBody>
      </p:sp>
      <p:cxnSp>
        <p:nvCxnSpPr>
          <p:cNvPr id="55" name="Connettore 2 54">
            <a:extLst>
              <a:ext uri="{FF2B5EF4-FFF2-40B4-BE49-F238E27FC236}">
                <a16:creationId xmlns:a16="http://schemas.microsoft.com/office/drawing/2014/main" id="{AA876A62-D3BA-A148-9FDC-F0CAB963E362}"/>
              </a:ext>
            </a:extLst>
          </p:cNvPr>
          <p:cNvCxnSpPr>
            <a:cxnSpLocks/>
            <a:stCxn id="52" idx="2"/>
            <a:endCxn id="4" idx="0"/>
          </p:cNvCxnSpPr>
          <p:nvPr/>
        </p:nvCxnSpPr>
        <p:spPr>
          <a:xfrm flipH="1">
            <a:off x="1610319" y="2770600"/>
            <a:ext cx="3748" cy="677067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" name="Rettangolo 3">
            <a:extLst>
              <a:ext uri="{FF2B5EF4-FFF2-40B4-BE49-F238E27FC236}">
                <a16:creationId xmlns:a16="http://schemas.microsoft.com/office/drawing/2014/main" id="{99A34525-9817-3947-AE01-E9527CA5D877}"/>
              </a:ext>
            </a:extLst>
          </p:cNvPr>
          <p:cNvSpPr/>
          <p:nvPr/>
        </p:nvSpPr>
        <p:spPr>
          <a:xfrm>
            <a:off x="896149" y="3447667"/>
            <a:ext cx="1428339" cy="1617795"/>
          </a:xfrm>
          <a:prstGeom prst="rect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90000" rtlCol="0" anchor="t" anchorCtr="0">
            <a:noAutofit/>
          </a:bodyPr>
          <a:lstStyle/>
          <a:p>
            <a:pPr algn="ctr"/>
            <a:r>
              <a:rPr lang="it-IT" sz="1200" dirty="0"/>
              <a:t>TEMPO TOTALE</a:t>
            </a:r>
          </a:p>
          <a:p>
            <a:pPr algn="ctr"/>
            <a:endParaRPr lang="it-IT" sz="1200" dirty="0"/>
          </a:p>
          <a:p>
            <a:pPr algn="ctr"/>
            <a:r>
              <a:rPr lang="it-IT" sz="1200" dirty="0"/>
              <a:t>ERRORI TOTALI</a:t>
            </a:r>
          </a:p>
          <a:p>
            <a:pPr algn="ctr"/>
            <a:endParaRPr lang="it-IT" sz="1200" dirty="0"/>
          </a:p>
          <a:p>
            <a:pPr algn="ctr"/>
            <a:r>
              <a:rPr lang="it-IT" sz="1200" dirty="0"/>
              <a:t>SINGOLA PAROLA</a:t>
            </a:r>
          </a:p>
          <a:p>
            <a:pPr marL="171450" indent="-171450" algn="ctr">
              <a:buFontTx/>
              <a:buChar char="-"/>
            </a:pPr>
            <a:r>
              <a:rPr lang="it-IT" sz="1200" dirty="0"/>
              <a:t>PAROLA</a:t>
            </a:r>
          </a:p>
          <a:p>
            <a:pPr marL="171450" indent="-171450" algn="ctr">
              <a:buFontTx/>
              <a:buChar char="-"/>
            </a:pPr>
            <a:r>
              <a:rPr lang="it-IT" sz="1200" dirty="0"/>
              <a:t>TEMPO</a:t>
            </a:r>
          </a:p>
          <a:p>
            <a:pPr marL="171450" indent="-171450" algn="ctr">
              <a:buFontTx/>
              <a:buChar char="-"/>
            </a:pPr>
            <a:r>
              <a:rPr lang="it-IT" sz="1200" dirty="0"/>
              <a:t>ERRORI</a:t>
            </a:r>
          </a:p>
          <a:p>
            <a:pPr marL="171450" indent="-171450" algn="ctr">
              <a:buFontTx/>
              <a:buChar char="-"/>
            </a:pPr>
            <a:endParaRPr lang="it-IT" sz="1200" dirty="0"/>
          </a:p>
          <a:p>
            <a:pPr algn="ctr"/>
            <a:endParaRPr lang="it-IT" sz="1200" dirty="0"/>
          </a:p>
        </p:txBody>
      </p:sp>
      <p:sp>
        <p:nvSpPr>
          <p:cNvPr id="57" name="Interruzione 56">
            <a:extLst>
              <a:ext uri="{FF2B5EF4-FFF2-40B4-BE49-F238E27FC236}">
                <a16:creationId xmlns:a16="http://schemas.microsoft.com/office/drawing/2014/main" id="{FA92909F-B6D3-654C-AB8C-B46267CBA2A7}"/>
              </a:ext>
            </a:extLst>
          </p:cNvPr>
          <p:cNvSpPr/>
          <p:nvPr/>
        </p:nvSpPr>
        <p:spPr>
          <a:xfrm>
            <a:off x="7756227" y="5506949"/>
            <a:ext cx="1113337" cy="401724"/>
          </a:xfrm>
          <a:prstGeom prst="flowChartTerminator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PUNTEGGIO</a:t>
            </a:r>
          </a:p>
        </p:txBody>
      </p:sp>
      <p:sp>
        <p:nvSpPr>
          <p:cNvPr id="59" name="Interruzione 58">
            <a:extLst>
              <a:ext uri="{FF2B5EF4-FFF2-40B4-BE49-F238E27FC236}">
                <a16:creationId xmlns:a16="http://schemas.microsoft.com/office/drawing/2014/main" id="{6A02F9D7-C051-B44A-A8A3-8867E4DCCD10}"/>
              </a:ext>
            </a:extLst>
          </p:cNvPr>
          <p:cNvSpPr/>
          <p:nvPr/>
        </p:nvSpPr>
        <p:spPr>
          <a:xfrm>
            <a:off x="2884905" y="2384474"/>
            <a:ext cx="1113337" cy="401724"/>
          </a:xfrm>
          <a:prstGeom prst="flowChartTerminator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LISTA PAROLE</a:t>
            </a:r>
          </a:p>
        </p:txBody>
      </p:sp>
      <p:cxnSp>
        <p:nvCxnSpPr>
          <p:cNvPr id="60" name="Connettore 2 59">
            <a:extLst>
              <a:ext uri="{FF2B5EF4-FFF2-40B4-BE49-F238E27FC236}">
                <a16:creationId xmlns:a16="http://schemas.microsoft.com/office/drawing/2014/main" id="{B5C5908F-7565-BF49-9E0C-139E3E32501B}"/>
              </a:ext>
            </a:extLst>
          </p:cNvPr>
          <p:cNvCxnSpPr>
            <a:cxnSpLocks/>
          </p:cNvCxnSpPr>
          <p:nvPr/>
        </p:nvCxnSpPr>
        <p:spPr>
          <a:xfrm>
            <a:off x="3454301" y="1979561"/>
            <a:ext cx="0" cy="401723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Connettore 1 61">
            <a:extLst>
              <a:ext uri="{FF2B5EF4-FFF2-40B4-BE49-F238E27FC236}">
                <a16:creationId xmlns:a16="http://schemas.microsoft.com/office/drawing/2014/main" id="{21FCA70E-F8F9-A245-99AA-5B671FB00C22}"/>
              </a:ext>
            </a:extLst>
          </p:cNvPr>
          <p:cNvCxnSpPr>
            <a:cxnSpLocks/>
          </p:cNvCxnSpPr>
          <p:nvPr/>
        </p:nvCxnSpPr>
        <p:spPr>
          <a:xfrm flipV="1">
            <a:off x="2650067" y="1967154"/>
            <a:ext cx="0" cy="165845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Connettore 2 62">
            <a:extLst>
              <a:ext uri="{FF2B5EF4-FFF2-40B4-BE49-F238E27FC236}">
                <a16:creationId xmlns:a16="http://schemas.microsoft.com/office/drawing/2014/main" id="{B719F7D1-6A9E-1649-B7FB-C2BDF5403B77}"/>
              </a:ext>
            </a:extLst>
          </p:cNvPr>
          <p:cNvCxnSpPr>
            <a:cxnSpLocks/>
          </p:cNvCxnSpPr>
          <p:nvPr/>
        </p:nvCxnSpPr>
        <p:spPr>
          <a:xfrm flipH="1">
            <a:off x="2170735" y="3625608"/>
            <a:ext cx="479333" cy="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8" name="Connettore 2 147">
            <a:extLst>
              <a:ext uri="{FF2B5EF4-FFF2-40B4-BE49-F238E27FC236}">
                <a16:creationId xmlns:a16="http://schemas.microsoft.com/office/drawing/2014/main" id="{D2EC4B2D-6EBD-4843-B457-5F6E634B82AB}"/>
              </a:ext>
            </a:extLst>
          </p:cNvPr>
          <p:cNvCxnSpPr>
            <a:cxnSpLocks/>
          </p:cNvCxnSpPr>
          <p:nvPr/>
        </p:nvCxnSpPr>
        <p:spPr>
          <a:xfrm>
            <a:off x="4916531" y="3900307"/>
            <a:ext cx="1098" cy="338947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2" name="Decisione 161">
            <a:extLst>
              <a:ext uri="{FF2B5EF4-FFF2-40B4-BE49-F238E27FC236}">
                <a16:creationId xmlns:a16="http://schemas.microsoft.com/office/drawing/2014/main" id="{2AA2FD2A-DC4E-F04F-910D-E7C3C4FC4F7A}"/>
              </a:ext>
            </a:extLst>
          </p:cNvPr>
          <p:cNvSpPr/>
          <p:nvPr/>
        </p:nvSpPr>
        <p:spPr>
          <a:xfrm>
            <a:off x="4652230" y="4232806"/>
            <a:ext cx="540000" cy="360000"/>
          </a:xfrm>
          <a:prstGeom prst="flowChartDecision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64" name="Interruzione 163">
            <a:extLst>
              <a:ext uri="{FF2B5EF4-FFF2-40B4-BE49-F238E27FC236}">
                <a16:creationId xmlns:a16="http://schemas.microsoft.com/office/drawing/2014/main" id="{9CBCAC21-936C-C943-BAE3-9DB4FCF8D502}"/>
              </a:ext>
            </a:extLst>
          </p:cNvPr>
          <p:cNvSpPr/>
          <p:nvPr/>
        </p:nvSpPr>
        <p:spPr>
          <a:xfrm>
            <a:off x="3591011" y="4757427"/>
            <a:ext cx="1113337" cy="401724"/>
          </a:xfrm>
          <a:prstGeom prst="flowChartTerminator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SBAGLIATO</a:t>
            </a:r>
          </a:p>
        </p:txBody>
      </p:sp>
      <p:sp>
        <p:nvSpPr>
          <p:cNvPr id="165" name="Interruzione 164">
            <a:extLst>
              <a:ext uri="{FF2B5EF4-FFF2-40B4-BE49-F238E27FC236}">
                <a16:creationId xmlns:a16="http://schemas.microsoft.com/office/drawing/2014/main" id="{A80EE44C-CAAD-084C-A551-2BB6168B2DF7}"/>
              </a:ext>
            </a:extLst>
          </p:cNvPr>
          <p:cNvSpPr/>
          <p:nvPr/>
        </p:nvSpPr>
        <p:spPr>
          <a:xfrm>
            <a:off x="5133061" y="4751752"/>
            <a:ext cx="1113337" cy="401724"/>
          </a:xfrm>
          <a:prstGeom prst="flowChartTerminator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CORRETTO</a:t>
            </a:r>
          </a:p>
        </p:txBody>
      </p:sp>
      <p:cxnSp>
        <p:nvCxnSpPr>
          <p:cNvPr id="167" name="Connettore 2 166">
            <a:extLst>
              <a:ext uri="{FF2B5EF4-FFF2-40B4-BE49-F238E27FC236}">
                <a16:creationId xmlns:a16="http://schemas.microsoft.com/office/drawing/2014/main" id="{1C20D78D-C0B1-9044-A408-D898DC96E6BF}"/>
              </a:ext>
            </a:extLst>
          </p:cNvPr>
          <p:cNvCxnSpPr>
            <a:cxnSpLocks/>
          </p:cNvCxnSpPr>
          <p:nvPr/>
        </p:nvCxnSpPr>
        <p:spPr>
          <a:xfrm>
            <a:off x="4158469" y="4412805"/>
            <a:ext cx="1098" cy="338947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8" name="Connettore 2 167">
            <a:extLst>
              <a:ext uri="{FF2B5EF4-FFF2-40B4-BE49-F238E27FC236}">
                <a16:creationId xmlns:a16="http://schemas.microsoft.com/office/drawing/2014/main" id="{CA57355B-0344-2741-8049-2ED58EFC1C4C}"/>
              </a:ext>
            </a:extLst>
          </p:cNvPr>
          <p:cNvCxnSpPr>
            <a:cxnSpLocks/>
          </p:cNvCxnSpPr>
          <p:nvPr/>
        </p:nvCxnSpPr>
        <p:spPr>
          <a:xfrm>
            <a:off x="5678599" y="4409417"/>
            <a:ext cx="0" cy="345723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9" name="Connettore 2 168">
            <a:extLst>
              <a:ext uri="{FF2B5EF4-FFF2-40B4-BE49-F238E27FC236}">
                <a16:creationId xmlns:a16="http://schemas.microsoft.com/office/drawing/2014/main" id="{17DD2405-9BF1-7446-BB08-695CD2859223}"/>
              </a:ext>
            </a:extLst>
          </p:cNvPr>
          <p:cNvCxnSpPr>
            <a:cxnSpLocks/>
          </p:cNvCxnSpPr>
          <p:nvPr/>
        </p:nvCxnSpPr>
        <p:spPr>
          <a:xfrm flipH="1">
            <a:off x="2170735" y="3984684"/>
            <a:ext cx="479332" cy="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2" name="Connettore 1 171">
            <a:extLst>
              <a:ext uri="{FF2B5EF4-FFF2-40B4-BE49-F238E27FC236}">
                <a16:creationId xmlns:a16="http://schemas.microsoft.com/office/drawing/2014/main" id="{1756171F-A2EC-6449-B2B1-89F54DCBCA9E}"/>
              </a:ext>
            </a:extLst>
          </p:cNvPr>
          <p:cNvCxnSpPr>
            <a:cxnSpLocks/>
          </p:cNvCxnSpPr>
          <p:nvPr/>
        </p:nvCxnSpPr>
        <p:spPr>
          <a:xfrm>
            <a:off x="5188717" y="4414046"/>
            <a:ext cx="49876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3" name="Connettore 1 172">
            <a:extLst>
              <a:ext uri="{FF2B5EF4-FFF2-40B4-BE49-F238E27FC236}">
                <a16:creationId xmlns:a16="http://schemas.microsoft.com/office/drawing/2014/main" id="{415348DA-D13B-A247-8861-71CA3926EAAC}"/>
              </a:ext>
            </a:extLst>
          </p:cNvPr>
          <p:cNvCxnSpPr>
            <a:cxnSpLocks/>
          </p:cNvCxnSpPr>
          <p:nvPr/>
        </p:nvCxnSpPr>
        <p:spPr>
          <a:xfrm>
            <a:off x="4149955" y="4410469"/>
            <a:ext cx="49876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8" name="Connettore 1 177">
            <a:extLst>
              <a:ext uri="{FF2B5EF4-FFF2-40B4-BE49-F238E27FC236}">
                <a16:creationId xmlns:a16="http://schemas.microsoft.com/office/drawing/2014/main" id="{E71B65DF-4031-0540-BBF8-89D28E9B369F}"/>
              </a:ext>
            </a:extLst>
          </p:cNvPr>
          <p:cNvCxnSpPr>
            <a:cxnSpLocks/>
          </p:cNvCxnSpPr>
          <p:nvPr/>
        </p:nvCxnSpPr>
        <p:spPr>
          <a:xfrm>
            <a:off x="6208957" y="5065462"/>
            <a:ext cx="210393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1" name="Connettore 2 180">
            <a:extLst>
              <a:ext uri="{FF2B5EF4-FFF2-40B4-BE49-F238E27FC236}">
                <a16:creationId xmlns:a16="http://schemas.microsoft.com/office/drawing/2014/main" id="{3734E003-C71A-C140-A80B-583481208CDC}"/>
              </a:ext>
            </a:extLst>
          </p:cNvPr>
          <p:cNvCxnSpPr>
            <a:cxnSpLocks/>
            <a:endCxn id="57" idx="0"/>
          </p:cNvCxnSpPr>
          <p:nvPr/>
        </p:nvCxnSpPr>
        <p:spPr>
          <a:xfrm>
            <a:off x="8312896" y="5065462"/>
            <a:ext cx="0" cy="441487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5" name="Connettore 1 194">
            <a:extLst>
              <a:ext uri="{FF2B5EF4-FFF2-40B4-BE49-F238E27FC236}">
                <a16:creationId xmlns:a16="http://schemas.microsoft.com/office/drawing/2014/main" id="{1213708B-CB7A-CA43-BDAE-67E7622CA865}"/>
              </a:ext>
            </a:extLst>
          </p:cNvPr>
          <p:cNvCxnSpPr>
            <a:cxnSpLocks/>
          </p:cNvCxnSpPr>
          <p:nvPr/>
        </p:nvCxnSpPr>
        <p:spPr>
          <a:xfrm>
            <a:off x="6208957" y="4828395"/>
            <a:ext cx="75064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3" name="Connettore 1 202">
            <a:extLst>
              <a:ext uri="{FF2B5EF4-FFF2-40B4-BE49-F238E27FC236}">
                <a16:creationId xmlns:a16="http://schemas.microsoft.com/office/drawing/2014/main" id="{1F55E623-D1F8-AC48-8A03-2DA82AC5FBAB}"/>
              </a:ext>
            </a:extLst>
          </p:cNvPr>
          <p:cNvCxnSpPr>
            <a:cxnSpLocks/>
          </p:cNvCxnSpPr>
          <p:nvPr/>
        </p:nvCxnSpPr>
        <p:spPr>
          <a:xfrm>
            <a:off x="397933" y="5894135"/>
            <a:ext cx="451013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5" name="Connettore 1 204">
            <a:extLst>
              <a:ext uri="{FF2B5EF4-FFF2-40B4-BE49-F238E27FC236}">
                <a16:creationId xmlns:a16="http://schemas.microsoft.com/office/drawing/2014/main" id="{16379826-FF58-F34F-A27B-3C7F7BA95F93}"/>
              </a:ext>
            </a:extLst>
          </p:cNvPr>
          <p:cNvCxnSpPr>
            <a:cxnSpLocks/>
          </p:cNvCxnSpPr>
          <p:nvPr/>
        </p:nvCxnSpPr>
        <p:spPr>
          <a:xfrm flipV="1">
            <a:off x="397933" y="4564540"/>
            <a:ext cx="0" cy="132672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6" name="Connettore 2 205">
            <a:extLst>
              <a:ext uri="{FF2B5EF4-FFF2-40B4-BE49-F238E27FC236}">
                <a16:creationId xmlns:a16="http://schemas.microsoft.com/office/drawing/2014/main" id="{81D1BF4E-078B-2A4B-8620-D8B6E9399F0A}"/>
              </a:ext>
            </a:extLst>
          </p:cNvPr>
          <p:cNvCxnSpPr>
            <a:cxnSpLocks/>
          </p:cNvCxnSpPr>
          <p:nvPr/>
        </p:nvCxnSpPr>
        <p:spPr>
          <a:xfrm>
            <a:off x="397933" y="4564540"/>
            <a:ext cx="787400" cy="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8" name="Connettore 2 207">
            <a:extLst>
              <a:ext uri="{FF2B5EF4-FFF2-40B4-BE49-F238E27FC236}">
                <a16:creationId xmlns:a16="http://schemas.microsoft.com/office/drawing/2014/main" id="{F6F94976-5D3D-4C4C-98D1-7F1C4BF653FE}"/>
              </a:ext>
            </a:extLst>
          </p:cNvPr>
          <p:cNvCxnSpPr>
            <a:cxnSpLocks/>
          </p:cNvCxnSpPr>
          <p:nvPr/>
        </p:nvCxnSpPr>
        <p:spPr>
          <a:xfrm>
            <a:off x="397933" y="4751752"/>
            <a:ext cx="787400" cy="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2" name="Connettore 1 211">
            <a:extLst>
              <a:ext uri="{FF2B5EF4-FFF2-40B4-BE49-F238E27FC236}">
                <a16:creationId xmlns:a16="http://schemas.microsoft.com/office/drawing/2014/main" id="{D369CBF8-B5CA-074A-A483-B88C86900BF2}"/>
              </a:ext>
            </a:extLst>
          </p:cNvPr>
          <p:cNvCxnSpPr>
            <a:cxnSpLocks/>
          </p:cNvCxnSpPr>
          <p:nvPr/>
        </p:nvCxnSpPr>
        <p:spPr>
          <a:xfrm flipV="1">
            <a:off x="4908065" y="4582278"/>
            <a:ext cx="0" cy="132639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7" name="Connettore 1 216">
            <a:extLst>
              <a:ext uri="{FF2B5EF4-FFF2-40B4-BE49-F238E27FC236}">
                <a16:creationId xmlns:a16="http://schemas.microsoft.com/office/drawing/2014/main" id="{191FA1D3-2D24-8F48-B1A8-063F89AF61AB}"/>
              </a:ext>
            </a:extLst>
          </p:cNvPr>
          <p:cNvCxnSpPr>
            <a:cxnSpLocks/>
          </p:cNvCxnSpPr>
          <p:nvPr/>
        </p:nvCxnSpPr>
        <p:spPr>
          <a:xfrm flipV="1">
            <a:off x="2650067" y="3984684"/>
            <a:ext cx="0" cy="96793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8" name="Connettore 1 217">
            <a:extLst>
              <a:ext uri="{FF2B5EF4-FFF2-40B4-BE49-F238E27FC236}">
                <a16:creationId xmlns:a16="http://schemas.microsoft.com/office/drawing/2014/main" id="{78B5FE50-BA63-AC46-BE4D-B94C0BC0A825}"/>
              </a:ext>
            </a:extLst>
          </p:cNvPr>
          <p:cNvCxnSpPr>
            <a:cxnSpLocks/>
          </p:cNvCxnSpPr>
          <p:nvPr/>
        </p:nvCxnSpPr>
        <p:spPr>
          <a:xfrm>
            <a:off x="2650067" y="4941031"/>
            <a:ext cx="94094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2" name="Connettore 2 221">
            <a:extLst>
              <a:ext uri="{FF2B5EF4-FFF2-40B4-BE49-F238E27FC236}">
                <a16:creationId xmlns:a16="http://schemas.microsoft.com/office/drawing/2014/main" id="{0942699B-5225-A343-A8F0-A6DA1A573A58}"/>
              </a:ext>
            </a:extLst>
          </p:cNvPr>
          <p:cNvCxnSpPr>
            <a:cxnSpLocks/>
          </p:cNvCxnSpPr>
          <p:nvPr/>
        </p:nvCxnSpPr>
        <p:spPr>
          <a:xfrm flipH="1">
            <a:off x="2048933" y="4941031"/>
            <a:ext cx="601134" cy="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4" name="Connettore 1 223">
            <a:extLst>
              <a:ext uri="{FF2B5EF4-FFF2-40B4-BE49-F238E27FC236}">
                <a16:creationId xmlns:a16="http://schemas.microsoft.com/office/drawing/2014/main" id="{7758C800-3B88-4541-9F0A-E74C08941508}"/>
              </a:ext>
            </a:extLst>
          </p:cNvPr>
          <p:cNvCxnSpPr>
            <a:cxnSpLocks/>
          </p:cNvCxnSpPr>
          <p:nvPr/>
        </p:nvCxnSpPr>
        <p:spPr>
          <a:xfrm flipV="1">
            <a:off x="3276600" y="4215068"/>
            <a:ext cx="0" cy="73754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6" name="Connettore 2 225">
            <a:extLst>
              <a:ext uri="{FF2B5EF4-FFF2-40B4-BE49-F238E27FC236}">
                <a16:creationId xmlns:a16="http://schemas.microsoft.com/office/drawing/2014/main" id="{8791A223-E1B4-4D48-9E84-93B050099DCB}"/>
              </a:ext>
            </a:extLst>
          </p:cNvPr>
          <p:cNvCxnSpPr>
            <a:cxnSpLocks/>
          </p:cNvCxnSpPr>
          <p:nvPr/>
        </p:nvCxnSpPr>
        <p:spPr>
          <a:xfrm>
            <a:off x="3276600" y="4215068"/>
            <a:ext cx="1648854" cy="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6" name="Connettore 1 235">
            <a:extLst>
              <a:ext uri="{FF2B5EF4-FFF2-40B4-BE49-F238E27FC236}">
                <a16:creationId xmlns:a16="http://schemas.microsoft.com/office/drawing/2014/main" id="{4922FA2E-ECA3-CE4A-AC7F-E4636A5EC511}"/>
              </a:ext>
            </a:extLst>
          </p:cNvPr>
          <p:cNvCxnSpPr>
            <a:cxnSpLocks/>
            <a:endCxn id="165" idx="2"/>
          </p:cNvCxnSpPr>
          <p:nvPr/>
        </p:nvCxnSpPr>
        <p:spPr>
          <a:xfrm flipV="1">
            <a:off x="5689730" y="5153476"/>
            <a:ext cx="0" cy="3820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" name="Connettore 2 237">
            <a:extLst>
              <a:ext uri="{FF2B5EF4-FFF2-40B4-BE49-F238E27FC236}">
                <a16:creationId xmlns:a16="http://schemas.microsoft.com/office/drawing/2014/main" id="{22FE51ED-70DE-0240-A300-250AEEC9DF74}"/>
              </a:ext>
            </a:extLst>
          </p:cNvPr>
          <p:cNvCxnSpPr>
            <a:cxnSpLocks/>
          </p:cNvCxnSpPr>
          <p:nvPr/>
        </p:nvCxnSpPr>
        <p:spPr>
          <a:xfrm flipH="1">
            <a:off x="5058959" y="5528953"/>
            <a:ext cx="628520" cy="4037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" name="Per 2">
            <a:extLst>
              <a:ext uri="{FF2B5EF4-FFF2-40B4-BE49-F238E27FC236}">
                <a16:creationId xmlns:a16="http://schemas.microsoft.com/office/drawing/2014/main" id="{57ECE7B7-40AF-294D-9B33-1CE34C04073B}"/>
              </a:ext>
            </a:extLst>
          </p:cNvPr>
          <p:cNvSpPr/>
          <p:nvPr/>
        </p:nvSpPr>
        <p:spPr>
          <a:xfrm>
            <a:off x="4550907" y="5186383"/>
            <a:ext cx="714316" cy="693215"/>
          </a:xfrm>
          <a:prstGeom prst="mathMultiply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9" name="Interruzione 48">
            <a:extLst>
              <a:ext uri="{FF2B5EF4-FFF2-40B4-BE49-F238E27FC236}">
                <a16:creationId xmlns:a16="http://schemas.microsoft.com/office/drawing/2014/main" id="{EA5E22DC-F6AC-4D48-84EA-6C3D41CB0626}"/>
              </a:ext>
            </a:extLst>
          </p:cNvPr>
          <p:cNvSpPr/>
          <p:nvPr/>
        </p:nvSpPr>
        <p:spPr>
          <a:xfrm>
            <a:off x="4351396" y="3493377"/>
            <a:ext cx="1113337" cy="401724"/>
          </a:xfrm>
          <a:prstGeom prst="flowChartTerminator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SELEZIONE PAROLA</a:t>
            </a:r>
          </a:p>
        </p:txBody>
      </p:sp>
      <p:sp>
        <p:nvSpPr>
          <p:cNvPr id="54" name="Decisione 53">
            <a:extLst>
              <a:ext uri="{FF2B5EF4-FFF2-40B4-BE49-F238E27FC236}">
                <a16:creationId xmlns:a16="http://schemas.microsoft.com/office/drawing/2014/main" id="{89715752-086A-A446-9442-652F4BE5224B}"/>
              </a:ext>
            </a:extLst>
          </p:cNvPr>
          <p:cNvSpPr/>
          <p:nvPr/>
        </p:nvSpPr>
        <p:spPr>
          <a:xfrm>
            <a:off x="4646531" y="2407415"/>
            <a:ext cx="540000" cy="360000"/>
          </a:xfrm>
          <a:prstGeom prst="flowChartDecision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58" name="Connettore 2 57">
            <a:extLst>
              <a:ext uri="{FF2B5EF4-FFF2-40B4-BE49-F238E27FC236}">
                <a16:creationId xmlns:a16="http://schemas.microsoft.com/office/drawing/2014/main" id="{986CB28C-D604-FC49-B736-51E6ACE31282}"/>
              </a:ext>
            </a:extLst>
          </p:cNvPr>
          <p:cNvCxnSpPr>
            <a:cxnSpLocks/>
            <a:stCxn id="59" idx="3"/>
            <a:endCxn id="54" idx="1"/>
          </p:cNvCxnSpPr>
          <p:nvPr/>
        </p:nvCxnSpPr>
        <p:spPr>
          <a:xfrm>
            <a:off x="3998242" y="2585336"/>
            <a:ext cx="648289" cy="2079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1" name="Interruzione 60">
            <a:extLst>
              <a:ext uri="{FF2B5EF4-FFF2-40B4-BE49-F238E27FC236}">
                <a16:creationId xmlns:a16="http://schemas.microsoft.com/office/drawing/2014/main" id="{BAE913F5-95D8-9B49-83A4-7D4D38369E7C}"/>
              </a:ext>
            </a:extLst>
          </p:cNvPr>
          <p:cNvSpPr/>
          <p:nvPr/>
        </p:nvSpPr>
        <p:spPr>
          <a:xfrm>
            <a:off x="4703401" y="2972669"/>
            <a:ext cx="426260" cy="328760"/>
          </a:xfrm>
          <a:prstGeom prst="flowChartTerminator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SI</a:t>
            </a:r>
          </a:p>
        </p:txBody>
      </p:sp>
      <p:cxnSp>
        <p:nvCxnSpPr>
          <p:cNvPr id="67" name="Connettore 2 66">
            <a:extLst>
              <a:ext uri="{FF2B5EF4-FFF2-40B4-BE49-F238E27FC236}">
                <a16:creationId xmlns:a16="http://schemas.microsoft.com/office/drawing/2014/main" id="{280AD32C-CAF7-CC44-A8CC-BF984B9156B2}"/>
              </a:ext>
            </a:extLst>
          </p:cNvPr>
          <p:cNvCxnSpPr>
            <a:cxnSpLocks/>
          </p:cNvCxnSpPr>
          <p:nvPr/>
        </p:nvCxnSpPr>
        <p:spPr>
          <a:xfrm>
            <a:off x="5687479" y="2585336"/>
            <a:ext cx="0" cy="37259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Connettore 2 67">
            <a:extLst>
              <a:ext uri="{FF2B5EF4-FFF2-40B4-BE49-F238E27FC236}">
                <a16:creationId xmlns:a16="http://schemas.microsoft.com/office/drawing/2014/main" id="{A5357A99-D490-B64C-A47A-A99BE8DC438B}"/>
              </a:ext>
            </a:extLst>
          </p:cNvPr>
          <p:cNvCxnSpPr>
            <a:cxnSpLocks/>
            <a:stCxn id="83" idx="3"/>
          </p:cNvCxnSpPr>
          <p:nvPr/>
        </p:nvCxnSpPr>
        <p:spPr>
          <a:xfrm>
            <a:off x="5894015" y="3136389"/>
            <a:ext cx="523926" cy="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Connettore 1 70">
            <a:extLst>
              <a:ext uri="{FF2B5EF4-FFF2-40B4-BE49-F238E27FC236}">
                <a16:creationId xmlns:a16="http://schemas.microsoft.com/office/drawing/2014/main" id="{D2659501-C96B-CE48-9CA3-39F6B53D3AE8}"/>
              </a:ext>
            </a:extLst>
          </p:cNvPr>
          <p:cNvCxnSpPr>
            <a:cxnSpLocks/>
          </p:cNvCxnSpPr>
          <p:nvPr/>
        </p:nvCxnSpPr>
        <p:spPr>
          <a:xfrm>
            <a:off x="5197597" y="2589965"/>
            <a:ext cx="49876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Connettore 2 77">
            <a:extLst>
              <a:ext uri="{FF2B5EF4-FFF2-40B4-BE49-F238E27FC236}">
                <a16:creationId xmlns:a16="http://schemas.microsoft.com/office/drawing/2014/main" id="{1AC607EE-4687-DA42-A70B-BC2A523D7781}"/>
              </a:ext>
            </a:extLst>
          </p:cNvPr>
          <p:cNvCxnSpPr>
            <a:cxnSpLocks/>
          </p:cNvCxnSpPr>
          <p:nvPr/>
        </p:nvCxnSpPr>
        <p:spPr>
          <a:xfrm>
            <a:off x="4925454" y="3302866"/>
            <a:ext cx="0" cy="190511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Connettore 2 81">
            <a:extLst>
              <a:ext uri="{FF2B5EF4-FFF2-40B4-BE49-F238E27FC236}">
                <a16:creationId xmlns:a16="http://schemas.microsoft.com/office/drawing/2014/main" id="{E9C57ED5-48DB-E044-A1D4-2958443E42FC}"/>
              </a:ext>
            </a:extLst>
          </p:cNvPr>
          <p:cNvCxnSpPr>
            <a:cxnSpLocks/>
          </p:cNvCxnSpPr>
          <p:nvPr/>
        </p:nvCxnSpPr>
        <p:spPr>
          <a:xfrm>
            <a:off x="4920735" y="2767415"/>
            <a:ext cx="0" cy="190511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3" name="Interruzione 82">
            <a:extLst>
              <a:ext uri="{FF2B5EF4-FFF2-40B4-BE49-F238E27FC236}">
                <a16:creationId xmlns:a16="http://schemas.microsoft.com/office/drawing/2014/main" id="{7AB1837D-E74C-224F-9D41-F2D835AC1D53}"/>
              </a:ext>
            </a:extLst>
          </p:cNvPr>
          <p:cNvSpPr/>
          <p:nvPr/>
        </p:nvSpPr>
        <p:spPr>
          <a:xfrm>
            <a:off x="5467755" y="2972009"/>
            <a:ext cx="426260" cy="328760"/>
          </a:xfrm>
          <a:prstGeom prst="flowChartTerminator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NO</a:t>
            </a:r>
          </a:p>
        </p:txBody>
      </p:sp>
      <p:sp>
        <p:nvSpPr>
          <p:cNvPr id="88" name="Ovale 87">
            <a:extLst>
              <a:ext uri="{FF2B5EF4-FFF2-40B4-BE49-F238E27FC236}">
                <a16:creationId xmlns:a16="http://schemas.microsoft.com/office/drawing/2014/main" id="{87AE2A41-9A77-D14F-B097-3F24B3948AAE}"/>
              </a:ext>
            </a:extLst>
          </p:cNvPr>
          <p:cNvSpPr/>
          <p:nvPr/>
        </p:nvSpPr>
        <p:spPr>
          <a:xfrm>
            <a:off x="6462941" y="3091389"/>
            <a:ext cx="90000" cy="9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89" name="Ovale 88">
            <a:extLst>
              <a:ext uri="{FF2B5EF4-FFF2-40B4-BE49-F238E27FC236}">
                <a16:creationId xmlns:a16="http://schemas.microsoft.com/office/drawing/2014/main" id="{44960C06-1A8C-0246-A9F5-EC82A5A7976F}"/>
              </a:ext>
            </a:extLst>
          </p:cNvPr>
          <p:cNvSpPr/>
          <p:nvPr/>
        </p:nvSpPr>
        <p:spPr>
          <a:xfrm>
            <a:off x="6417941" y="3046389"/>
            <a:ext cx="180000" cy="18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93" name="Connettore 1 92">
            <a:extLst>
              <a:ext uri="{FF2B5EF4-FFF2-40B4-BE49-F238E27FC236}">
                <a16:creationId xmlns:a16="http://schemas.microsoft.com/office/drawing/2014/main" id="{2C0D08F7-DEB9-EF40-8906-D1E22F037566}"/>
              </a:ext>
            </a:extLst>
          </p:cNvPr>
          <p:cNvCxnSpPr>
            <a:cxnSpLocks/>
          </p:cNvCxnSpPr>
          <p:nvPr/>
        </p:nvCxnSpPr>
        <p:spPr>
          <a:xfrm flipV="1">
            <a:off x="6959600" y="2225636"/>
            <a:ext cx="0" cy="260275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Connettore 1 95">
            <a:extLst>
              <a:ext uri="{FF2B5EF4-FFF2-40B4-BE49-F238E27FC236}">
                <a16:creationId xmlns:a16="http://schemas.microsoft.com/office/drawing/2014/main" id="{90B7DE37-3D0A-E347-8EC2-8C1EBBFC5623}"/>
              </a:ext>
            </a:extLst>
          </p:cNvPr>
          <p:cNvCxnSpPr>
            <a:cxnSpLocks/>
          </p:cNvCxnSpPr>
          <p:nvPr/>
        </p:nvCxnSpPr>
        <p:spPr>
          <a:xfrm>
            <a:off x="4925454" y="2225637"/>
            <a:ext cx="203414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Connettore 2 98">
            <a:extLst>
              <a:ext uri="{FF2B5EF4-FFF2-40B4-BE49-F238E27FC236}">
                <a16:creationId xmlns:a16="http://schemas.microsoft.com/office/drawing/2014/main" id="{CAE2ED3A-BEAB-9347-AA89-274F66F9A71E}"/>
              </a:ext>
            </a:extLst>
          </p:cNvPr>
          <p:cNvCxnSpPr>
            <a:cxnSpLocks/>
          </p:cNvCxnSpPr>
          <p:nvPr/>
        </p:nvCxnSpPr>
        <p:spPr>
          <a:xfrm>
            <a:off x="4916531" y="2225636"/>
            <a:ext cx="0" cy="176573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4" name="CasellaDiTesto 63">
            <a:extLst>
              <a:ext uri="{FF2B5EF4-FFF2-40B4-BE49-F238E27FC236}">
                <a16:creationId xmlns:a16="http://schemas.microsoft.com/office/drawing/2014/main" id="{1F0B6C36-C3C9-4935-AE6F-0F48D9B6D24D}"/>
              </a:ext>
            </a:extLst>
          </p:cNvPr>
          <p:cNvSpPr txBox="1"/>
          <p:nvPr/>
        </p:nvSpPr>
        <p:spPr>
          <a:xfrm>
            <a:off x="0" y="610234"/>
            <a:ext cx="1744579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1 </a:t>
            </a:r>
          </a:p>
        </p:txBody>
      </p:sp>
      <p:sp>
        <p:nvSpPr>
          <p:cNvPr id="65" name="Freccia a destra 64">
            <a:extLst>
              <a:ext uri="{FF2B5EF4-FFF2-40B4-BE49-F238E27FC236}">
                <a16:creationId xmlns:a16="http://schemas.microsoft.com/office/drawing/2014/main" id="{BFEE7D39-3CB0-4309-BEE7-86541F8BA2B1}"/>
              </a:ext>
            </a:extLst>
          </p:cNvPr>
          <p:cNvSpPr/>
          <p:nvPr/>
        </p:nvSpPr>
        <p:spPr>
          <a:xfrm>
            <a:off x="872290" y="703514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6" name="CasellaDiTesto 65">
            <a:extLst>
              <a:ext uri="{FF2B5EF4-FFF2-40B4-BE49-F238E27FC236}">
                <a16:creationId xmlns:a16="http://schemas.microsoft.com/office/drawing/2014/main" id="{2FE5B726-6B6A-49DF-AA1F-337601B79C5A}"/>
              </a:ext>
            </a:extLst>
          </p:cNvPr>
          <p:cNvSpPr txBox="1"/>
          <p:nvPr/>
        </p:nvSpPr>
        <p:spPr>
          <a:xfrm>
            <a:off x="1687843" y="604634"/>
            <a:ext cx="1948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Parte 2</a:t>
            </a:r>
          </a:p>
        </p:txBody>
      </p:sp>
      <p:sp>
        <p:nvSpPr>
          <p:cNvPr id="69" name="CasellaDiTesto 68">
            <a:extLst>
              <a:ext uri="{FF2B5EF4-FFF2-40B4-BE49-F238E27FC236}">
                <a16:creationId xmlns:a16="http://schemas.microsoft.com/office/drawing/2014/main" id="{F73543C6-32D3-4090-A504-0EDB65451EC4}"/>
              </a:ext>
            </a:extLst>
          </p:cNvPr>
          <p:cNvSpPr txBox="1"/>
          <p:nvPr/>
        </p:nvSpPr>
        <p:spPr>
          <a:xfrm>
            <a:off x="3344888" y="610234"/>
            <a:ext cx="1233156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3</a:t>
            </a:r>
          </a:p>
        </p:txBody>
      </p:sp>
      <p:sp>
        <p:nvSpPr>
          <p:cNvPr id="70" name="CasellaDiTesto 69">
            <a:extLst>
              <a:ext uri="{FF2B5EF4-FFF2-40B4-BE49-F238E27FC236}">
                <a16:creationId xmlns:a16="http://schemas.microsoft.com/office/drawing/2014/main" id="{1E787622-E9B2-4C5B-8E1C-BFE5F3D0B2C5}"/>
              </a:ext>
            </a:extLst>
          </p:cNvPr>
          <p:cNvSpPr txBox="1"/>
          <p:nvPr/>
        </p:nvSpPr>
        <p:spPr>
          <a:xfrm>
            <a:off x="5064759" y="613623"/>
            <a:ext cx="1777600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4</a:t>
            </a:r>
          </a:p>
        </p:txBody>
      </p:sp>
      <p:sp>
        <p:nvSpPr>
          <p:cNvPr id="72" name="Freccia a destra 71">
            <a:extLst>
              <a:ext uri="{FF2B5EF4-FFF2-40B4-BE49-F238E27FC236}">
                <a16:creationId xmlns:a16="http://schemas.microsoft.com/office/drawing/2014/main" id="{D24B982D-04DD-45DC-B3CE-98AAF8B54F3D}"/>
              </a:ext>
            </a:extLst>
          </p:cNvPr>
          <p:cNvSpPr/>
          <p:nvPr/>
        </p:nvSpPr>
        <p:spPr>
          <a:xfrm>
            <a:off x="2536358" y="697914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3" name="Freccia a destra 72">
            <a:extLst>
              <a:ext uri="{FF2B5EF4-FFF2-40B4-BE49-F238E27FC236}">
                <a16:creationId xmlns:a16="http://schemas.microsoft.com/office/drawing/2014/main" id="{43279B15-C945-4CA7-9F58-85867A2BFFF3}"/>
              </a:ext>
            </a:extLst>
          </p:cNvPr>
          <p:cNvSpPr/>
          <p:nvPr/>
        </p:nvSpPr>
        <p:spPr>
          <a:xfrm>
            <a:off x="4205065" y="658943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747234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/>
              <a:t>Da specifiche funzionali a specifiche tecniche</a:t>
            </a:r>
          </a:p>
        </p:txBody>
      </p:sp>
      <p:sp>
        <p:nvSpPr>
          <p:cNvPr id="64" name="CasellaDiTesto 63">
            <a:extLst>
              <a:ext uri="{FF2B5EF4-FFF2-40B4-BE49-F238E27FC236}">
                <a16:creationId xmlns:a16="http://schemas.microsoft.com/office/drawing/2014/main" id="{1F0B6C36-C3C9-4935-AE6F-0F48D9B6D24D}"/>
              </a:ext>
            </a:extLst>
          </p:cNvPr>
          <p:cNvSpPr txBox="1"/>
          <p:nvPr/>
        </p:nvSpPr>
        <p:spPr>
          <a:xfrm>
            <a:off x="0" y="610234"/>
            <a:ext cx="1744579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1 </a:t>
            </a:r>
          </a:p>
        </p:txBody>
      </p:sp>
      <p:sp>
        <p:nvSpPr>
          <p:cNvPr id="65" name="Freccia a destra 64">
            <a:extLst>
              <a:ext uri="{FF2B5EF4-FFF2-40B4-BE49-F238E27FC236}">
                <a16:creationId xmlns:a16="http://schemas.microsoft.com/office/drawing/2014/main" id="{BFEE7D39-3CB0-4309-BEE7-86541F8BA2B1}"/>
              </a:ext>
            </a:extLst>
          </p:cNvPr>
          <p:cNvSpPr/>
          <p:nvPr/>
        </p:nvSpPr>
        <p:spPr>
          <a:xfrm>
            <a:off x="872290" y="703514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6" name="CasellaDiTesto 65">
            <a:extLst>
              <a:ext uri="{FF2B5EF4-FFF2-40B4-BE49-F238E27FC236}">
                <a16:creationId xmlns:a16="http://schemas.microsoft.com/office/drawing/2014/main" id="{2FE5B726-6B6A-49DF-AA1F-337601B79C5A}"/>
              </a:ext>
            </a:extLst>
          </p:cNvPr>
          <p:cNvSpPr txBox="1"/>
          <p:nvPr/>
        </p:nvSpPr>
        <p:spPr>
          <a:xfrm>
            <a:off x="1687843" y="604634"/>
            <a:ext cx="1948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Parte 2</a:t>
            </a:r>
          </a:p>
        </p:txBody>
      </p:sp>
      <p:sp>
        <p:nvSpPr>
          <p:cNvPr id="69" name="CasellaDiTesto 68">
            <a:extLst>
              <a:ext uri="{FF2B5EF4-FFF2-40B4-BE49-F238E27FC236}">
                <a16:creationId xmlns:a16="http://schemas.microsoft.com/office/drawing/2014/main" id="{F73543C6-32D3-4090-A504-0EDB65451EC4}"/>
              </a:ext>
            </a:extLst>
          </p:cNvPr>
          <p:cNvSpPr txBox="1"/>
          <p:nvPr/>
        </p:nvSpPr>
        <p:spPr>
          <a:xfrm>
            <a:off x="3344888" y="610234"/>
            <a:ext cx="1233156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3</a:t>
            </a:r>
          </a:p>
        </p:txBody>
      </p:sp>
      <p:sp>
        <p:nvSpPr>
          <p:cNvPr id="70" name="CasellaDiTesto 69">
            <a:extLst>
              <a:ext uri="{FF2B5EF4-FFF2-40B4-BE49-F238E27FC236}">
                <a16:creationId xmlns:a16="http://schemas.microsoft.com/office/drawing/2014/main" id="{1E787622-E9B2-4C5B-8E1C-BFE5F3D0B2C5}"/>
              </a:ext>
            </a:extLst>
          </p:cNvPr>
          <p:cNvSpPr txBox="1"/>
          <p:nvPr/>
        </p:nvSpPr>
        <p:spPr>
          <a:xfrm>
            <a:off x="5064759" y="613623"/>
            <a:ext cx="1777600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4</a:t>
            </a:r>
          </a:p>
        </p:txBody>
      </p:sp>
      <p:sp>
        <p:nvSpPr>
          <p:cNvPr id="72" name="Freccia a destra 71">
            <a:extLst>
              <a:ext uri="{FF2B5EF4-FFF2-40B4-BE49-F238E27FC236}">
                <a16:creationId xmlns:a16="http://schemas.microsoft.com/office/drawing/2014/main" id="{D24B982D-04DD-45DC-B3CE-98AAF8B54F3D}"/>
              </a:ext>
            </a:extLst>
          </p:cNvPr>
          <p:cNvSpPr/>
          <p:nvPr/>
        </p:nvSpPr>
        <p:spPr>
          <a:xfrm>
            <a:off x="2536358" y="697914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3" name="Freccia a destra 72">
            <a:extLst>
              <a:ext uri="{FF2B5EF4-FFF2-40B4-BE49-F238E27FC236}">
                <a16:creationId xmlns:a16="http://schemas.microsoft.com/office/drawing/2014/main" id="{43279B15-C945-4CA7-9F58-85867A2BFFF3}"/>
              </a:ext>
            </a:extLst>
          </p:cNvPr>
          <p:cNvSpPr/>
          <p:nvPr/>
        </p:nvSpPr>
        <p:spPr>
          <a:xfrm>
            <a:off x="4205065" y="658943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68A15BCD-ACBB-8F4F-AD22-E76378AA2AEC}"/>
              </a:ext>
            </a:extLst>
          </p:cNvPr>
          <p:cNvSpPr txBox="1"/>
          <p:nvPr/>
        </p:nvSpPr>
        <p:spPr>
          <a:xfrm>
            <a:off x="1458363" y="2226386"/>
            <a:ext cx="18518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Dinamica di gioco</a:t>
            </a:r>
          </a:p>
        </p:txBody>
      </p:sp>
      <p:cxnSp>
        <p:nvCxnSpPr>
          <p:cNvPr id="10" name="Connettore 1 9">
            <a:extLst>
              <a:ext uri="{FF2B5EF4-FFF2-40B4-BE49-F238E27FC236}">
                <a16:creationId xmlns:a16="http://schemas.microsoft.com/office/drawing/2014/main" id="{8F6556CD-704D-664B-B108-16135CE28DA8}"/>
              </a:ext>
            </a:extLst>
          </p:cNvPr>
          <p:cNvCxnSpPr/>
          <p:nvPr/>
        </p:nvCxnSpPr>
        <p:spPr>
          <a:xfrm>
            <a:off x="4572000" y="1465007"/>
            <a:ext cx="0" cy="455233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Connettore 1 73">
            <a:extLst>
              <a:ext uri="{FF2B5EF4-FFF2-40B4-BE49-F238E27FC236}">
                <a16:creationId xmlns:a16="http://schemas.microsoft.com/office/drawing/2014/main" id="{8F633A7F-B11A-4945-B1E8-5FC5D7E3A9F0}"/>
              </a:ext>
            </a:extLst>
          </p:cNvPr>
          <p:cNvCxnSpPr>
            <a:cxnSpLocks/>
          </p:cNvCxnSpPr>
          <p:nvPr/>
        </p:nvCxnSpPr>
        <p:spPr>
          <a:xfrm>
            <a:off x="403123" y="2030362"/>
            <a:ext cx="846644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5" name="CasellaDiTesto 74">
            <a:extLst>
              <a:ext uri="{FF2B5EF4-FFF2-40B4-BE49-F238E27FC236}">
                <a16:creationId xmlns:a16="http://schemas.microsoft.com/office/drawing/2014/main" id="{F0AC74FA-6D09-B24F-9886-442C3776CF65}"/>
              </a:ext>
            </a:extLst>
          </p:cNvPr>
          <p:cNvSpPr txBox="1"/>
          <p:nvPr/>
        </p:nvSpPr>
        <p:spPr>
          <a:xfrm>
            <a:off x="1294431" y="1597121"/>
            <a:ext cx="2179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Specifiche funzionali</a:t>
            </a:r>
          </a:p>
        </p:txBody>
      </p:sp>
      <p:sp>
        <p:nvSpPr>
          <p:cNvPr id="76" name="CasellaDiTesto 75">
            <a:extLst>
              <a:ext uri="{FF2B5EF4-FFF2-40B4-BE49-F238E27FC236}">
                <a16:creationId xmlns:a16="http://schemas.microsoft.com/office/drawing/2014/main" id="{65FF1778-2042-9948-B237-10E92381F845}"/>
              </a:ext>
            </a:extLst>
          </p:cNvPr>
          <p:cNvSpPr txBox="1"/>
          <p:nvPr/>
        </p:nvSpPr>
        <p:spPr>
          <a:xfrm>
            <a:off x="5752480" y="1606022"/>
            <a:ext cx="2179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Specifiche tecniche</a:t>
            </a:r>
          </a:p>
        </p:txBody>
      </p:sp>
      <p:sp>
        <p:nvSpPr>
          <p:cNvPr id="77" name="CasellaDiTesto 76">
            <a:extLst>
              <a:ext uri="{FF2B5EF4-FFF2-40B4-BE49-F238E27FC236}">
                <a16:creationId xmlns:a16="http://schemas.microsoft.com/office/drawing/2014/main" id="{6B5F909D-D754-514B-BEB9-AC915B7F76A3}"/>
              </a:ext>
            </a:extLst>
          </p:cNvPr>
          <p:cNvSpPr txBox="1"/>
          <p:nvPr/>
        </p:nvSpPr>
        <p:spPr>
          <a:xfrm>
            <a:off x="5833745" y="2219917"/>
            <a:ext cx="1402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Drag &amp; </a:t>
            </a:r>
            <a:r>
              <a:rPr lang="it-IT" dirty="0" err="1"/>
              <a:t>Drop</a:t>
            </a:r>
            <a:endParaRPr lang="it-IT" dirty="0"/>
          </a:p>
        </p:txBody>
      </p:sp>
      <p:sp>
        <p:nvSpPr>
          <p:cNvPr id="79" name="CasellaDiTesto 78">
            <a:extLst>
              <a:ext uri="{FF2B5EF4-FFF2-40B4-BE49-F238E27FC236}">
                <a16:creationId xmlns:a16="http://schemas.microsoft.com/office/drawing/2014/main" id="{C4927792-6AE2-1C43-875E-1D7A9D30187D}"/>
              </a:ext>
            </a:extLst>
          </p:cNvPr>
          <p:cNvSpPr txBox="1"/>
          <p:nvPr/>
        </p:nvSpPr>
        <p:spPr>
          <a:xfrm>
            <a:off x="985632" y="2617905"/>
            <a:ext cx="31014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Inserimento dati di ogni parola </a:t>
            </a:r>
          </a:p>
          <a:p>
            <a:r>
              <a:rPr lang="it-IT" dirty="0"/>
              <a:t>(Parola, divisione in sillabe, frequenza d’uso) </a:t>
            </a:r>
          </a:p>
        </p:txBody>
      </p:sp>
      <p:sp>
        <p:nvSpPr>
          <p:cNvPr id="80" name="CasellaDiTesto 79">
            <a:extLst>
              <a:ext uri="{FF2B5EF4-FFF2-40B4-BE49-F238E27FC236}">
                <a16:creationId xmlns:a16="http://schemas.microsoft.com/office/drawing/2014/main" id="{91A534C6-B759-4549-B0B3-AE291500F2F4}"/>
              </a:ext>
            </a:extLst>
          </p:cNvPr>
          <p:cNvSpPr txBox="1"/>
          <p:nvPr/>
        </p:nvSpPr>
        <p:spPr>
          <a:xfrm>
            <a:off x="5199660" y="2796893"/>
            <a:ext cx="32286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Script che traduce informazioni inserite in un file Excel</a:t>
            </a:r>
          </a:p>
        </p:txBody>
      </p:sp>
      <p:sp>
        <p:nvSpPr>
          <p:cNvPr id="81" name="CasellaDiTesto 80">
            <a:extLst>
              <a:ext uri="{FF2B5EF4-FFF2-40B4-BE49-F238E27FC236}">
                <a16:creationId xmlns:a16="http://schemas.microsoft.com/office/drawing/2014/main" id="{631C2B9F-6115-9849-8986-2A14D7336010}"/>
              </a:ext>
            </a:extLst>
          </p:cNvPr>
          <p:cNvSpPr txBox="1"/>
          <p:nvPr/>
        </p:nvSpPr>
        <p:spPr>
          <a:xfrm>
            <a:off x="1171720" y="4464426"/>
            <a:ext cx="21105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Generazione di carte nuove ad ogni gioco </a:t>
            </a:r>
          </a:p>
        </p:txBody>
      </p:sp>
      <p:sp>
        <p:nvSpPr>
          <p:cNvPr id="84" name="CasellaDiTesto 83">
            <a:extLst>
              <a:ext uri="{FF2B5EF4-FFF2-40B4-BE49-F238E27FC236}">
                <a16:creationId xmlns:a16="http://schemas.microsoft.com/office/drawing/2014/main" id="{087464D5-941B-9745-9F2B-C41219C9EDCB}"/>
              </a:ext>
            </a:extLst>
          </p:cNvPr>
          <p:cNvSpPr txBox="1"/>
          <p:nvPr/>
        </p:nvSpPr>
        <p:spPr>
          <a:xfrm>
            <a:off x="5106690" y="4464425"/>
            <a:ext cx="28238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Utilizzo di «</a:t>
            </a:r>
            <a:r>
              <a:rPr lang="it-IT" dirty="0" err="1"/>
              <a:t>prefab</a:t>
            </a:r>
            <a:r>
              <a:rPr lang="it-IT" dirty="0"/>
              <a:t>» per la carta e le sillabe associate </a:t>
            </a:r>
          </a:p>
        </p:txBody>
      </p:sp>
      <p:sp>
        <p:nvSpPr>
          <p:cNvPr id="85" name="CasellaDiTesto 84">
            <a:extLst>
              <a:ext uri="{FF2B5EF4-FFF2-40B4-BE49-F238E27FC236}">
                <a16:creationId xmlns:a16="http://schemas.microsoft.com/office/drawing/2014/main" id="{B514D642-F47A-1E4A-A355-D5E564ED6655}"/>
              </a:ext>
            </a:extLst>
          </p:cNvPr>
          <p:cNvSpPr txBox="1"/>
          <p:nvPr/>
        </p:nvSpPr>
        <p:spPr>
          <a:xfrm>
            <a:off x="5238109" y="5308181"/>
            <a:ext cx="25610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Collegamento ad un database locale sul Tablet</a:t>
            </a:r>
          </a:p>
        </p:txBody>
      </p:sp>
      <p:sp>
        <p:nvSpPr>
          <p:cNvPr id="86" name="CasellaDiTesto 85">
            <a:extLst>
              <a:ext uri="{FF2B5EF4-FFF2-40B4-BE49-F238E27FC236}">
                <a16:creationId xmlns:a16="http://schemas.microsoft.com/office/drawing/2014/main" id="{61217579-632A-8D4D-80B8-65C248A2A207}"/>
              </a:ext>
            </a:extLst>
          </p:cNvPr>
          <p:cNvSpPr txBox="1"/>
          <p:nvPr/>
        </p:nvSpPr>
        <p:spPr>
          <a:xfrm>
            <a:off x="1280912" y="5348307"/>
            <a:ext cx="21105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Salvataggio dati a fine partita</a:t>
            </a:r>
          </a:p>
        </p:txBody>
      </p:sp>
      <p:sp>
        <p:nvSpPr>
          <p:cNvPr id="87" name="CasellaDiTesto 86">
            <a:extLst>
              <a:ext uri="{FF2B5EF4-FFF2-40B4-BE49-F238E27FC236}">
                <a16:creationId xmlns:a16="http://schemas.microsoft.com/office/drawing/2014/main" id="{C2493535-9765-CE40-8BBB-D311CD1141DC}"/>
              </a:ext>
            </a:extLst>
          </p:cNvPr>
          <p:cNvSpPr txBox="1"/>
          <p:nvPr/>
        </p:nvSpPr>
        <p:spPr>
          <a:xfrm>
            <a:off x="992601" y="3563423"/>
            <a:ext cx="27742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Spelling parola e divisione in sillabe delle parole </a:t>
            </a:r>
          </a:p>
        </p:txBody>
      </p:sp>
      <p:sp>
        <p:nvSpPr>
          <p:cNvPr id="90" name="CasellaDiTesto 89">
            <a:extLst>
              <a:ext uri="{FF2B5EF4-FFF2-40B4-BE49-F238E27FC236}">
                <a16:creationId xmlns:a16="http://schemas.microsoft.com/office/drawing/2014/main" id="{F5377123-B0D3-2A4B-958F-71BDC3344B5B}"/>
              </a:ext>
            </a:extLst>
          </p:cNvPr>
          <p:cNvSpPr txBox="1"/>
          <p:nvPr/>
        </p:nvSpPr>
        <p:spPr>
          <a:xfrm>
            <a:off x="5171917" y="3585543"/>
            <a:ext cx="27742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Registrazione manuale tramite software </a:t>
            </a:r>
            <a:r>
              <a:rPr lang="it-IT" dirty="0" err="1"/>
              <a:t>Audacity</a:t>
            </a:r>
            <a:endParaRPr lang="it-IT" dirty="0"/>
          </a:p>
        </p:txBody>
      </p:sp>
      <p:cxnSp>
        <p:nvCxnSpPr>
          <p:cNvPr id="91" name="Connettore 1 90">
            <a:extLst>
              <a:ext uri="{FF2B5EF4-FFF2-40B4-BE49-F238E27FC236}">
                <a16:creationId xmlns:a16="http://schemas.microsoft.com/office/drawing/2014/main" id="{7990273E-8D72-304E-833D-FD0AC33BF15E}"/>
              </a:ext>
            </a:extLst>
          </p:cNvPr>
          <p:cNvCxnSpPr>
            <a:cxnSpLocks/>
          </p:cNvCxnSpPr>
          <p:nvPr/>
        </p:nvCxnSpPr>
        <p:spPr>
          <a:xfrm>
            <a:off x="403123" y="2617905"/>
            <a:ext cx="846644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Connettore 1 91">
            <a:extLst>
              <a:ext uri="{FF2B5EF4-FFF2-40B4-BE49-F238E27FC236}">
                <a16:creationId xmlns:a16="http://schemas.microsoft.com/office/drawing/2014/main" id="{98317CBC-4DA8-7344-B600-8E286F85E1CA}"/>
              </a:ext>
            </a:extLst>
          </p:cNvPr>
          <p:cNvCxnSpPr>
            <a:cxnSpLocks/>
          </p:cNvCxnSpPr>
          <p:nvPr/>
        </p:nvCxnSpPr>
        <p:spPr>
          <a:xfrm>
            <a:off x="403122" y="4387033"/>
            <a:ext cx="846644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Connettore 1 93">
            <a:extLst>
              <a:ext uri="{FF2B5EF4-FFF2-40B4-BE49-F238E27FC236}">
                <a16:creationId xmlns:a16="http://schemas.microsoft.com/office/drawing/2014/main" id="{7DF9E28D-D513-2A4E-8551-81C3412C3023}"/>
              </a:ext>
            </a:extLst>
          </p:cNvPr>
          <p:cNvCxnSpPr>
            <a:cxnSpLocks/>
          </p:cNvCxnSpPr>
          <p:nvPr/>
        </p:nvCxnSpPr>
        <p:spPr>
          <a:xfrm>
            <a:off x="403122" y="5283441"/>
            <a:ext cx="846644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Connettore 1 94">
            <a:extLst>
              <a:ext uri="{FF2B5EF4-FFF2-40B4-BE49-F238E27FC236}">
                <a16:creationId xmlns:a16="http://schemas.microsoft.com/office/drawing/2014/main" id="{E5676344-35E5-6042-BBEA-7656CE3CD12D}"/>
              </a:ext>
            </a:extLst>
          </p:cNvPr>
          <p:cNvCxnSpPr>
            <a:cxnSpLocks/>
          </p:cNvCxnSpPr>
          <p:nvPr/>
        </p:nvCxnSpPr>
        <p:spPr>
          <a:xfrm>
            <a:off x="403122" y="3541235"/>
            <a:ext cx="846644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68241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ELENCO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17179" y="1320800"/>
            <a:ext cx="8323726" cy="4525963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it-IT" sz="1800" dirty="0"/>
              <a:t>Round 2: </a:t>
            </a:r>
            <a:endParaRPr lang="it-IT" sz="1800"/>
          </a:p>
          <a:p>
            <a:pPr marL="342900" indent="-342900">
              <a:buFontTx/>
              <a:buChar char="-"/>
            </a:pPr>
            <a:r>
              <a:rPr lang="it-IT" sz="1800" dirty="0">
                <a:solidFill>
                  <a:schemeClr val="accent3"/>
                </a:solidFill>
              </a:rPr>
              <a:t>Riassunto Stato dell’arte</a:t>
            </a:r>
          </a:p>
          <a:p>
            <a:pPr marL="1085850" lvl="1" indent="-342900">
              <a:buFontTx/>
              <a:buChar char="-"/>
            </a:pPr>
            <a:r>
              <a:rPr lang="it-IT" sz="1800" dirty="0">
                <a:solidFill>
                  <a:schemeClr val="accent3"/>
                </a:solidFill>
              </a:rPr>
              <a:t>Contesto </a:t>
            </a:r>
          </a:p>
          <a:p>
            <a:pPr marL="1085850" lvl="1" indent="-342900">
              <a:buFontTx/>
              <a:buChar char="-"/>
            </a:pPr>
            <a:r>
              <a:rPr lang="it-IT" sz="1800" dirty="0">
                <a:solidFill>
                  <a:schemeClr val="accent3"/>
                </a:solidFill>
              </a:rPr>
              <a:t>Obiettivi </a:t>
            </a:r>
          </a:p>
          <a:p>
            <a:pPr marL="342900" indent="-342900">
              <a:buFontTx/>
              <a:buChar char="-"/>
            </a:pPr>
            <a:r>
              <a:rPr lang="it-IT" sz="1800" dirty="0">
                <a:solidFill>
                  <a:schemeClr val="accent3"/>
                </a:solidFill>
              </a:rPr>
              <a:t>Evidenziare obiettivo primario </a:t>
            </a:r>
          </a:p>
          <a:p>
            <a:pPr marL="342900" indent="-342900">
              <a:buFontTx/>
              <a:buChar char="-"/>
            </a:pPr>
            <a:r>
              <a:rPr lang="it-IT" sz="1800" dirty="0"/>
              <a:t>Diagrammi UML</a:t>
            </a:r>
          </a:p>
          <a:p>
            <a:pPr marL="1085850" lvl="1" indent="-342900">
              <a:buFontTx/>
              <a:buChar char="-"/>
            </a:pPr>
            <a:r>
              <a:rPr lang="it-IT" sz="1800" dirty="0">
                <a:solidFill>
                  <a:schemeClr val="accent2"/>
                </a:solidFill>
              </a:rPr>
              <a:t>Presentazione software </a:t>
            </a:r>
            <a:endParaRPr lang="it-IT" sz="1800">
              <a:solidFill>
                <a:schemeClr val="accent2"/>
              </a:solidFill>
            </a:endParaRPr>
          </a:p>
          <a:p>
            <a:pPr marL="1085850" lvl="1" indent="-342900">
              <a:buFontTx/>
              <a:buChar char="-"/>
            </a:pPr>
            <a:r>
              <a:rPr lang="it-IT" sz="1800" dirty="0">
                <a:solidFill>
                  <a:schemeClr val="accent2"/>
                </a:solidFill>
              </a:rPr>
              <a:t>Scelta parametri dei giochi</a:t>
            </a:r>
            <a:endParaRPr lang="it-IT" sz="1800">
              <a:solidFill>
                <a:schemeClr val="accent2"/>
              </a:solidFill>
            </a:endParaRPr>
          </a:p>
          <a:p>
            <a:pPr marL="1085850" lvl="1" indent="-342900">
              <a:buFontTx/>
              <a:buChar char="-"/>
            </a:pPr>
            <a:r>
              <a:rPr lang="it-IT" sz="1800" dirty="0">
                <a:solidFill>
                  <a:schemeClr val="accent2"/>
                </a:solidFill>
              </a:rPr>
              <a:t>Game Design (vedere dove metterlo)</a:t>
            </a:r>
          </a:p>
          <a:p>
            <a:pPr marL="1085850" lvl="1" indent="-342900">
              <a:buFontTx/>
              <a:buChar char="-"/>
            </a:pPr>
            <a:r>
              <a:rPr lang="it-IT" sz="1800" dirty="0">
                <a:solidFill>
                  <a:schemeClr val="accent5"/>
                </a:solidFill>
              </a:rPr>
              <a:t>Passaggio dal razionale dei giochi alle specifiche funzionali alle tecniche (trad. spec. </a:t>
            </a:r>
            <a:r>
              <a:rPr lang="it-IT" sz="1800" dirty="0" err="1">
                <a:solidFill>
                  <a:schemeClr val="accent5"/>
                </a:solidFill>
              </a:rPr>
              <a:t>Funz</a:t>
            </a:r>
            <a:r>
              <a:rPr lang="it-IT" sz="1800" dirty="0">
                <a:solidFill>
                  <a:schemeClr val="accent5"/>
                </a:solidFill>
              </a:rPr>
              <a:t> </a:t>
            </a:r>
            <a:r>
              <a:rPr lang="it-IT" sz="1800" dirty="0">
                <a:solidFill>
                  <a:schemeClr val="accent5"/>
                </a:solidFill>
                <a:sym typeface="Wingdings" pitchFamily="2" charset="2"/>
              </a:rPr>
              <a:t> sviluppo  test </a:t>
            </a:r>
            <a:r>
              <a:rPr lang="it-IT" sz="1800" dirty="0" err="1">
                <a:solidFill>
                  <a:schemeClr val="accent5"/>
                </a:solidFill>
                <a:sym typeface="Wingdings" pitchFamily="2" charset="2"/>
              </a:rPr>
              <a:t>usabilty</a:t>
            </a:r>
            <a:r>
              <a:rPr lang="it-IT" sz="1800" dirty="0">
                <a:solidFill>
                  <a:schemeClr val="accent5"/>
                </a:solidFill>
                <a:sym typeface="Wingdings" pitchFamily="2" charset="2"/>
              </a:rPr>
              <a:t> maestra / bambino  </a:t>
            </a:r>
            <a:r>
              <a:rPr lang="it-IT" sz="1800" dirty="0">
                <a:solidFill>
                  <a:schemeClr val="accent5"/>
                </a:solidFill>
              </a:rPr>
              <a:t>trad. spec. </a:t>
            </a:r>
            <a:r>
              <a:rPr lang="it-IT" sz="1800" dirty="0" err="1">
                <a:solidFill>
                  <a:schemeClr val="accent5"/>
                </a:solidFill>
              </a:rPr>
              <a:t>Funz</a:t>
            </a:r>
            <a:r>
              <a:rPr lang="it-IT" sz="1800" dirty="0">
                <a:solidFill>
                  <a:schemeClr val="accent5"/>
                </a:solidFill>
              </a:rPr>
              <a:t>)</a:t>
            </a:r>
          </a:p>
          <a:p>
            <a:pPr marL="342900" indent="-342900">
              <a:buFontTx/>
              <a:buChar char="-"/>
            </a:pPr>
            <a:r>
              <a:rPr lang="it-IT" sz="1800" dirty="0">
                <a:solidFill>
                  <a:srgbClr val="00B050"/>
                </a:solidFill>
              </a:rPr>
              <a:t>Studiare proporre test usabilità (scelta test)</a:t>
            </a:r>
          </a:p>
          <a:p>
            <a:pPr marL="342900" indent="-342900">
              <a:buFontTx/>
              <a:buChar char="-"/>
            </a:pPr>
            <a:r>
              <a:rPr lang="it-IT" sz="1800" dirty="0">
                <a:solidFill>
                  <a:srgbClr val="00B050"/>
                </a:solidFill>
              </a:rPr>
              <a:t>Elenco euristiche (il gioco si capisce?)</a:t>
            </a:r>
          </a:p>
          <a:p>
            <a:pPr marL="1085850" lvl="1" indent="-342900">
              <a:buFontTx/>
              <a:buChar char="-"/>
            </a:pPr>
            <a:r>
              <a:rPr lang="it-IT" sz="1800" dirty="0">
                <a:solidFill>
                  <a:srgbClr val="00B050"/>
                </a:solidFill>
              </a:rPr>
              <a:t>Cornice narrativa </a:t>
            </a:r>
            <a:r>
              <a:rPr lang="it-IT" sz="1800" dirty="0">
                <a:solidFill>
                  <a:srgbClr val="00B050"/>
                </a:solidFill>
                <a:sym typeface="Wingdings" pitchFamily="2" charset="2"/>
              </a:rPr>
              <a:t> gioco inserito nella trama  aumento interesse </a:t>
            </a:r>
            <a:endParaRPr lang="it-IT" sz="1800"/>
          </a:p>
          <a:p>
            <a:pPr marL="342900" indent="-342900">
              <a:buFontTx/>
              <a:buChar char="-"/>
            </a:pPr>
            <a:r>
              <a:rPr lang="it-IT" sz="1800" dirty="0"/>
              <a:t>GANTT</a:t>
            </a:r>
          </a:p>
          <a:p>
            <a:pPr marL="1085850" lvl="1" indent="-342900">
              <a:buFontTx/>
              <a:buChar char="-"/>
            </a:pPr>
            <a:endParaRPr lang="it-IT"/>
          </a:p>
          <a:p>
            <a:pPr lvl="1" indent="0">
              <a:buFontTx/>
              <a:buNone/>
            </a:pPr>
            <a:endParaRPr lang="it-IT"/>
          </a:p>
          <a:p>
            <a:pPr lvl="1" indent="0">
              <a:buFontTx/>
              <a:buNone/>
            </a:pPr>
            <a:endParaRPr lang="it-IT"/>
          </a:p>
          <a:p>
            <a:pPr marL="1085850" lvl="1" indent="-342900">
              <a:buFontTx/>
              <a:buChar char="-"/>
            </a:pPr>
            <a:endParaRPr lang="it-IT"/>
          </a:p>
          <a:p>
            <a:pPr marL="342900" indent="-342900">
              <a:buFontTx/>
              <a:buChar char="-"/>
            </a:pPr>
            <a:endParaRPr lang="it-IT"/>
          </a:p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023024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/>
              <a:t>Da specifiche funzionali a specifiche tecniche</a:t>
            </a:r>
          </a:p>
        </p:txBody>
      </p:sp>
      <p:sp>
        <p:nvSpPr>
          <p:cNvPr id="64" name="CasellaDiTesto 63">
            <a:extLst>
              <a:ext uri="{FF2B5EF4-FFF2-40B4-BE49-F238E27FC236}">
                <a16:creationId xmlns:a16="http://schemas.microsoft.com/office/drawing/2014/main" id="{1F0B6C36-C3C9-4935-AE6F-0F48D9B6D24D}"/>
              </a:ext>
            </a:extLst>
          </p:cNvPr>
          <p:cNvSpPr txBox="1"/>
          <p:nvPr/>
        </p:nvSpPr>
        <p:spPr>
          <a:xfrm>
            <a:off x="0" y="610234"/>
            <a:ext cx="1744579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1 </a:t>
            </a:r>
          </a:p>
        </p:txBody>
      </p:sp>
      <p:sp>
        <p:nvSpPr>
          <p:cNvPr id="65" name="Freccia a destra 64">
            <a:extLst>
              <a:ext uri="{FF2B5EF4-FFF2-40B4-BE49-F238E27FC236}">
                <a16:creationId xmlns:a16="http://schemas.microsoft.com/office/drawing/2014/main" id="{BFEE7D39-3CB0-4309-BEE7-86541F8BA2B1}"/>
              </a:ext>
            </a:extLst>
          </p:cNvPr>
          <p:cNvSpPr/>
          <p:nvPr/>
        </p:nvSpPr>
        <p:spPr>
          <a:xfrm>
            <a:off x="872290" y="703514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6" name="CasellaDiTesto 65">
            <a:extLst>
              <a:ext uri="{FF2B5EF4-FFF2-40B4-BE49-F238E27FC236}">
                <a16:creationId xmlns:a16="http://schemas.microsoft.com/office/drawing/2014/main" id="{2FE5B726-6B6A-49DF-AA1F-337601B79C5A}"/>
              </a:ext>
            </a:extLst>
          </p:cNvPr>
          <p:cNvSpPr txBox="1"/>
          <p:nvPr/>
        </p:nvSpPr>
        <p:spPr>
          <a:xfrm>
            <a:off x="1687843" y="604634"/>
            <a:ext cx="1948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Parte 2</a:t>
            </a:r>
          </a:p>
        </p:txBody>
      </p:sp>
      <p:sp>
        <p:nvSpPr>
          <p:cNvPr id="69" name="CasellaDiTesto 68">
            <a:extLst>
              <a:ext uri="{FF2B5EF4-FFF2-40B4-BE49-F238E27FC236}">
                <a16:creationId xmlns:a16="http://schemas.microsoft.com/office/drawing/2014/main" id="{F73543C6-32D3-4090-A504-0EDB65451EC4}"/>
              </a:ext>
            </a:extLst>
          </p:cNvPr>
          <p:cNvSpPr txBox="1"/>
          <p:nvPr/>
        </p:nvSpPr>
        <p:spPr>
          <a:xfrm>
            <a:off x="3344888" y="610234"/>
            <a:ext cx="1233156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3</a:t>
            </a:r>
          </a:p>
        </p:txBody>
      </p:sp>
      <p:sp>
        <p:nvSpPr>
          <p:cNvPr id="70" name="CasellaDiTesto 69">
            <a:extLst>
              <a:ext uri="{FF2B5EF4-FFF2-40B4-BE49-F238E27FC236}">
                <a16:creationId xmlns:a16="http://schemas.microsoft.com/office/drawing/2014/main" id="{1E787622-E9B2-4C5B-8E1C-BFE5F3D0B2C5}"/>
              </a:ext>
            </a:extLst>
          </p:cNvPr>
          <p:cNvSpPr txBox="1"/>
          <p:nvPr/>
        </p:nvSpPr>
        <p:spPr>
          <a:xfrm>
            <a:off x="5064759" y="613623"/>
            <a:ext cx="1777600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4</a:t>
            </a:r>
          </a:p>
        </p:txBody>
      </p:sp>
      <p:sp>
        <p:nvSpPr>
          <p:cNvPr id="72" name="Freccia a destra 71">
            <a:extLst>
              <a:ext uri="{FF2B5EF4-FFF2-40B4-BE49-F238E27FC236}">
                <a16:creationId xmlns:a16="http://schemas.microsoft.com/office/drawing/2014/main" id="{D24B982D-04DD-45DC-B3CE-98AAF8B54F3D}"/>
              </a:ext>
            </a:extLst>
          </p:cNvPr>
          <p:cNvSpPr/>
          <p:nvPr/>
        </p:nvSpPr>
        <p:spPr>
          <a:xfrm>
            <a:off x="2536358" y="697914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3" name="Freccia a destra 72">
            <a:extLst>
              <a:ext uri="{FF2B5EF4-FFF2-40B4-BE49-F238E27FC236}">
                <a16:creationId xmlns:a16="http://schemas.microsoft.com/office/drawing/2014/main" id="{43279B15-C945-4CA7-9F58-85867A2BFFF3}"/>
              </a:ext>
            </a:extLst>
          </p:cNvPr>
          <p:cNvSpPr/>
          <p:nvPr/>
        </p:nvSpPr>
        <p:spPr>
          <a:xfrm>
            <a:off x="4205065" y="658943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9" name="Immagine 28">
            <a:extLst>
              <a:ext uri="{FF2B5EF4-FFF2-40B4-BE49-F238E27FC236}">
                <a16:creationId xmlns:a16="http://schemas.microsoft.com/office/drawing/2014/main" id="{7526EE85-63B9-2B4D-86AA-A207709EEC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521" y="2387534"/>
            <a:ext cx="3769697" cy="2986417"/>
          </a:xfrm>
          <a:prstGeom prst="rect">
            <a:avLst/>
          </a:prstGeom>
        </p:spPr>
      </p:pic>
      <p:pic>
        <p:nvPicPr>
          <p:cNvPr id="6" name="Immagine 5" descr="Immagine che contiene testo&#10;&#10;Descrizione generata automaticamente">
            <a:extLst>
              <a:ext uri="{FF2B5EF4-FFF2-40B4-BE49-F238E27FC236}">
                <a16:creationId xmlns:a16="http://schemas.microsoft.com/office/drawing/2014/main" id="{C90F10F0-882A-AD4E-A354-3B53085CC7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3749" y="2387534"/>
            <a:ext cx="4001730" cy="2986501"/>
          </a:xfrm>
          <a:prstGeom prst="rect">
            <a:avLst/>
          </a:prstGeom>
        </p:spPr>
      </p:pic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95056506-A9A3-CD4D-B574-70F660962CA6}"/>
              </a:ext>
            </a:extLst>
          </p:cNvPr>
          <p:cNvSpPr txBox="1"/>
          <p:nvPr/>
        </p:nvSpPr>
        <p:spPr>
          <a:xfrm>
            <a:off x="1031292" y="5519026"/>
            <a:ext cx="22841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200" i="1" dirty="0"/>
              <a:t>Schermata di gioco </a:t>
            </a:r>
            <a:r>
              <a:rPr lang="it-IT" sz="1200" i="1" dirty="0" err="1"/>
              <a:t>Syllable</a:t>
            </a:r>
            <a:r>
              <a:rPr lang="it-IT" sz="1200" i="1" dirty="0"/>
              <a:t> Game</a:t>
            </a:r>
            <a:endParaRPr lang="it-IT" dirty="0"/>
          </a:p>
        </p:txBody>
      </p:sp>
      <p:sp>
        <p:nvSpPr>
          <p:cNvPr id="39" name="CasellaDiTesto 38">
            <a:extLst>
              <a:ext uri="{FF2B5EF4-FFF2-40B4-BE49-F238E27FC236}">
                <a16:creationId xmlns:a16="http://schemas.microsoft.com/office/drawing/2014/main" id="{547AF615-C64D-B14B-A783-9520E557426D}"/>
              </a:ext>
            </a:extLst>
          </p:cNvPr>
          <p:cNvSpPr txBox="1"/>
          <p:nvPr/>
        </p:nvSpPr>
        <p:spPr>
          <a:xfrm>
            <a:off x="5771211" y="5479868"/>
            <a:ext cx="22611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200" i="1" dirty="0"/>
              <a:t>Schermata tutorial </a:t>
            </a:r>
            <a:r>
              <a:rPr lang="it-IT" sz="1200" i="1" dirty="0" err="1"/>
              <a:t>Syllable</a:t>
            </a:r>
            <a:r>
              <a:rPr lang="it-IT" sz="1200" i="1" dirty="0"/>
              <a:t> Game</a:t>
            </a:r>
            <a:endParaRPr lang="it-IT" dirty="0"/>
          </a:p>
        </p:txBody>
      </p:sp>
      <p:grpSp>
        <p:nvGrpSpPr>
          <p:cNvPr id="12" name="Gruppo 11">
            <a:extLst>
              <a:ext uri="{FF2B5EF4-FFF2-40B4-BE49-F238E27FC236}">
                <a16:creationId xmlns:a16="http://schemas.microsoft.com/office/drawing/2014/main" id="{B8E341E9-32FD-A044-B7F3-48889A810E55}"/>
              </a:ext>
            </a:extLst>
          </p:cNvPr>
          <p:cNvGrpSpPr/>
          <p:nvPr/>
        </p:nvGrpSpPr>
        <p:grpSpPr>
          <a:xfrm>
            <a:off x="5646982" y="1427389"/>
            <a:ext cx="2378244" cy="840400"/>
            <a:chOff x="5646982" y="1427389"/>
            <a:chExt cx="2378244" cy="840400"/>
          </a:xfrm>
        </p:grpSpPr>
        <p:sp>
          <p:nvSpPr>
            <p:cNvPr id="33" name="CasellaDiTesto 32">
              <a:extLst>
                <a:ext uri="{FF2B5EF4-FFF2-40B4-BE49-F238E27FC236}">
                  <a16:creationId xmlns:a16="http://schemas.microsoft.com/office/drawing/2014/main" id="{90B97E59-B4DC-C142-9335-E1C6FD88ED04}"/>
                </a:ext>
              </a:extLst>
            </p:cNvPr>
            <p:cNvSpPr txBox="1"/>
            <p:nvPr/>
          </p:nvSpPr>
          <p:spPr>
            <a:xfrm>
              <a:off x="5851832" y="1491979"/>
              <a:ext cx="19810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dirty="0"/>
                <a:t>SPECIFICA TECNICA</a:t>
              </a:r>
            </a:p>
          </p:txBody>
        </p:sp>
        <p:sp>
          <p:nvSpPr>
            <p:cNvPr id="35" name="CasellaDiTesto 34">
              <a:extLst>
                <a:ext uri="{FF2B5EF4-FFF2-40B4-BE49-F238E27FC236}">
                  <a16:creationId xmlns:a16="http://schemas.microsoft.com/office/drawing/2014/main" id="{74CC0C73-5FFD-8A4E-A0E6-649DD086F45F}"/>
                </a:ext>
              </a:extLst>
            </p:cNvPr>
            <p:cNvSpPr txBox="1"/>
            <p:nvPr/>
          </p:nvSpPr>
          <p:spPr>
            <a:xfrm>
              <a:off x="6077920" y="1840584"/>
              <a:ext cx="15288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it-IT" dirty="0"/>
                <a:t>DRAG &amp; DROP</a:t>
              </a:r>
            </a:p>
          </p:txBody>
        </p:sp>
        <p:sp>
          <p:nvSpPr>
            <p:cNvPr id="40" name="Rettangolo 39">
              <a:extLst>
                <a:ext uri="{FF2B5EF4-FFF2-40B4-BE49-F238E27FC236}">
                  <a16:creationId xmlns:a16="http://schemas.microsoft.com/office/drawing/2014/main" id="{21AE44D6-8353-9C4E-B57B-531C2C3ACC06}"/>
                </a:ext>
              </a:extLst>
            </p:cNvPr>
            <p:cNvSpPr/>
            <p:nvPr/>
          </p:nvSpPr>
          <p:spPr>
            <a:xfrm>
              <a:off x="5646982" y="1427389"/>
              <a:ext cx="2378244" cy="84040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11" name="Gruppo 10">
            <a:extLst>
              <a:ext uri="{FF2B5EF4-FFF2-40B4-BE49-F238E27FC236}">
                <a16:creationId xmlns:a16="http://schemas.microsoft.com/office/drawing/2014/main" id="{791DD917-4A5E-6A4E-8204-B1D1173A6A2D}"/>
              </a:ext>
            </a:extLst>
          </p:cNvPr>
          <p:cNvGrpSpPr/>
          <p:nvPr/>
        </p:nvGrpSpPr>
        <p:grpSpPr>
          <a:xfrm>
            <a:off x="979514" y="1427390"/>
            <a:ext cx="2386104" cy="840399"/>
            <a:chOff x="979514" y="1427390"/>
            <a:chExt cx="2386104" cy="840399"/>
          </a:xfrm>
        </p:grpSpPr>
        <p:sp>
          <p:nvSpPr>
            <p:cNvPr id="7" name="CasellaDiTesto 6">
              <a:extLst>
                <a:ext uri="{FF2B5EF4-FFF2-40B4-BE49-F238E27FC236}">
                  <a16:creationId xmlns:a16="http://schemas.microsoft.com/office/drawing/2014/main" id="{0D24B5F3-50B2-664B-A3A5-9BD299949197}"/>
                </a:ext>
              </a:extLst>
            </p:cNvPr>
            <p:cNvSpPr txBox="1"/>
            <p:nvPr/>
          </p:nvSpPr>
          <p:spPr>
            <a:xfrm>
              <a:off x="981119" y="1478257"/>
              <a:ext cx="23844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dirty="0"/>
                <a:t>SPECIFICA FUNZIONALE</a:t>
              </a:r>
            </a:p>
          </p:txBody>
        </p:sp>
        <p:sp>
          <p:nvSpPr>
            <p:cNvPr id="34" name="CasellaDiTesto 33">
              <a:extLst>
                <a:ext uri="{FF2B5EF4-FFF2-40B4-BE49-F238E27FC236}">
                  <a16:creationId xmlns:a16="http://schemas.microsoft.com/office/drawing/2014/main" id="{59E3401B-9843-DD45-B576-85D188F87F06}"/>
                </a:ext>
              </a:extLst>
            </p:cNvPr>
            <p:cNvSpPr txBox="1"/>
            <p:nvPr/>
          </p:nvSpPr>
          <p:spPr>
            <a:xfrm>
              <a:off x="1118523" y="1846931"/>
              <a:ext cx="21142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it-IT" dirty="0"/>
                <a:t>DINAMICA DI GIOCO</a:t>
              </a:r>
            </a:p>
          </p:txBody>
        </p:sp>
        <p:sp>
          <p:nvSpPr>
            <p:cNvPr id="41" name="Rettangolo 40">
              <a:extLst>
                <a:ext uri="{FF2B5EF4-FFF2-40B4-BE49-F238E27FC236}">
                  <a16:creationId xmlns:a16="http://schemas.microsoft.com/office/drawing/2014/main" id="{93E55591-7196-CB4D-BF08-A6004F2FBAAA}"/>
                </a:ext>
              </a:extLst>
            </p:cNvPr>
            <p:cNvSpPr/>
            <p:nvPr/>
          </p:nvSpPr>
          <p:spPr>
            <a:xfrm>
              <a:off x="979514" y="1427390"/>
              <a:ext cx="2378244" cy="840399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</p:spTree>
    <p:extLst>
      <p:ext uri="{BB962C8B-B14F-4D97-AF65-F5344CB8AC3E}">
        <p14:creationId xmlns:p14="http://schemas.microsoft.com/office/powerpoint/2010/main" val="32473858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/>
              <a:t>Da specifiche funzionali a specifiche tecniche</a:t>
            </a:r>
          </a:p>
        </p:txBody>
      </p:sp>
      <p:sp>
        <p:nvSpPr>
          <p:cNvPr id="64" name="CasellaDiTesto 63">
            <a:extLst>
              <a:ext uri="{FF2B5EF4-FFF2-40B4-BE49-F238E27FC236}">
                <a16:creationId xmlns:a16="http://schemas.microsoft.com/office/drawing/2014/main" id="{1F0B6C36-C3C9-4935-AE6F-0F48D9B6D24D}"/>
              </a:ext>
            </a:extLst>
          </p:cNvPr>
          <p:cNvSpPr txBox="1"/>
          <p:nvPr/>
        </p:nvSpPr>
        <p:spPr>
          <a:xfrm>
            <a:off x="0" y="610234"/>
            <a:ext cx="1744579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1 </a:t>
            </a:r>
          </a:p>
        </p:txBody>
      </p:sp>
      <p:sp>
        <p:nvSpPr>
          <p:cNvPr id="65" name="Freccia a destra 64">
            <a:extLst>
              <a:ext uri="{FF2B5EF4-FFF2-40B4-BE49-F238E27FC236}">
                <a16:creationId xmlns:a16="http://schemas.microsoft.com/office/drawing/2014/main" id="{BFEE7D39-3CB0-4309-BEE7-86541F8BA2B1}"/>
              </a:ext>
            </a:extLst>
          </p:cNvPr>
          <p:cNvSpPr/>
          <p:nvPr/>
        </p:nvSpPr>
        <p:spPr>
          <a:xfrm>
            <a:off x="872290" y="703514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6" name="CasellaDiTesto 65">
            <a:extLst>
              <a:ext uri="{FF2B5EF4-FFF2-40B4-BE49-F238E27FC236}">
                <a16:creationId xmlns:a16="http://schemas.microsoft.com/office/drawing/2014/main" id="{2FE5B726-6B6A-49DF-AA1F-337601B79C5A}"/>
              </a:ext>
            </a:extLst>
          </p:cNvPr>
          <p:cNvSpPr txBox="1"/>
          <p:nvPr/>
        </p:nvSpPr>
        <p:spPr>
          <a:xfrm>
            <a:off x="1687843" y="604634"/>
            <a:ext cx="1948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Parte 2</a:t>
            </a:r>
          </a:p>
        </p:txBody>
      </p:sp>
      <p:sp>
        <p:nvSpPr>
          <p:cNvPr id="69" name="CasellaDiTesto 68">
            <a:extLst>
              <a:ext uri="{FF2B5EF4-FFF2-40B4-BE49-F238E27FC236}">
                <a16:creationId xmlns:a16="http://schemas.microsoft.com/office/drawing/2014/main" id="{F73543C6-32D3-4090-A504-0EDB65451EC4}"/>
              </a:ext>
            </a:extLst>
          </p:cNvPr>
          <p:cNvSpPr txBox="1"/>
          <p:nvPr/>
        </p:nvSpPr>
        <p:spPr>
          <a:xfrm>
            <a:off x="3344888" y="610234"/>
            <a:ext cx="1233156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3</a:t>
            </a:r>
          </a:p>
        </p:txBody>
      </p:sp>
      <p:sp>
        <p:nvSpPr>
          <p:cNvPr id="70" name="CasellaDiTesto 69">
            <a:extLst>
              <a:ext uri="{FF2B5EF4-FFF2-40B4-BE49-F238E27FC236}">
                <a16:creationId xmlns:a16="http://schemas.microsoft.com/office/drawing/2014/main" id="{1E787622-E9B2-4C5B-8E1C-BFE5F3D0B2C5}"/>
              </a:ext>
            </a:extLst>
          </p:cNvPr>
          <p:cNvSpPr txBox="1"/>
          <p:nvPr/>
        </p:nvSpPr>
        <p:spPr>
          <a:xfrm>
            <a:off x="5064759" y="613623"/>
            <a:ext cx="1777600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4</a:t>
            </a:r>
          </a:p>
        </p:txBody>
      </p:sp>
      <p:sp>
        <p:nvSpPr>
          <p:cNvPr id="72" name="Freccia a destra 71">
            <a:extLst>
              <a:ext uri="{FF2B5EF4-FFF2-40B4-BE49-F238E27FC236}">
                <a16:creationId xmlns:a16="http://schemas.microsoft.com/office/drawing/2014/main" id="{D24B982D-04DD-45DC-B3CE-98AAF8B54F3D}"/>
              </a:ext>
            </a:extLst>
          </p:cNvPr>
          <p:cNvSpPr/>
          <p:nvPr/>
        </p:nvSpPr>
        <p:spPr>
          <a:xfrm>
            <a:off x="2536358" y="697914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3" name="Freccia a destra 72">
            <a:extLst>
              <a:ext uri="{FF2B5EF4-FFF2-40B4-BE49-F238E27FC236}">
                <a16:creationId xmlns:a16="http://schemas.microsoft.com/office/drawing/2014/main" id="{43279B15-C945-4CA7-9F58-85867A2BFFF3}"/>
              </a:ext>
            </a:extLst>
          </p:cNvPr>
          <p:cNvSpPr/>
          <p:nvPr/>
        </p:nvSpPr>
        <p:spPr>
          <a:xfrm>
            <a:off x="4205065" y="658943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221E5E59-CD87-C54E-86C2-1BEC656BA8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1939" y="1590004"/>
            <a:ext cx="1256291" cy="1256291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99A5845E-3622-734B-968F-6371B266C7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783" y="2912981"/>
            <a:ext cx="1906439" cy="1906439"/>
          </a:xfrm>
          <a:prstGeom prst="rect">
            <a:avLst/>
          </a:prstGeom>
        </p:spPr>
      </p:pic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367DD9EC-27DE-BE4F-8DA1-FEBA905787E4}"/>
              </a:ext>
            </a:extLst>
          </p:cNvPr>
          <p:cNvSpPr txBox="1"/>
          <p:nvPr/>
        </p:nvSpPr>
        <p:spPr>
          <a:xfrm>
            <a:off x="288521" y="4825020"/>
            <a:ext cx="30821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i="1" dirty="0"/>
              <a:t>Lista contenente informazioni su ogni parola:</a:t>
            </a:r>
          </a:p>
          <a:p>
            <a:pPr marL="171450" indent="-171450" algn="ctr">
              <a:buFontTx/>
              <a:buChar char="-"/>
            </a:pPr>
            <a:r>
              <a:rPr lang="it-IT" sz="1200" i="1" dirty="0"/>
              <a:t>Parola </a:t>
            </a:r>
          </a:p>
          <a:p>
            <a:pPr marL="171450" indent="-171450" algn="ctr">
              <a:buFontTx/>
              <a:buChar char="-"/>
            </a:pPr>
            <a:r>
              <a:rPr lang="it-IT" sz="1200" i="1" dirty="0"/>
              <a:t>Immagine </a:t>
            </a:r>
          </a:p>
          <a:p>
            <a:pPr marL="171450" indent="-171450" algn="ctr">
              <a:buFontTx/>
              <a:buChar char="-"/>
            </a:pPr>
            <a:r>
              <a:rPr lang="it-IT" sz="1200" i="1" dirty="0"/>
              <a:t>Divisione in sillabe </a:t>
            </a:r>
          </a:p>
          <a:p>
            <a:pPr marL="171450" indent="-171450" algn="ctr">
              <a:buFontTx/>
              <a:buChar char="-"/>
            </a:pPr>
            <a:r>
              <a:rPr lang="it-IT" sz="1200" i="1" dirty="0"/>
              <a:t>Frequenza d’uso</a:t>
            </a:r>
          </a:p>
        </p:txBody>
      </p:sp>
      <p:grpSp>
        <p:nvGrpSpPr>
          <p:cNvPr id="25" name="Gruppo 24">
            <a:extLst>
              <a:ext uri="{FF2B5EF4-FFF2-40B4-BE49-F238E27FC236}">
                <a16:creationId xmlns:a16="http://schemas.microsoft.com/office/drawing/2014/main" id="{91C46DC4-C32E-8541-AFCA-159910041D79}"/>
              </a:ext>
            </a:extLst>
          </p:cNvPr>
          <p:cNvGrpSpPr/>
          <p:nvPr/>
        </p:nvGrpSpPr>
        <p:grpSpPr>
          <a:xfrm>
            <a:off x="5639225" y="3530585"/>
            <a:ext cx="3082180" cy="2008998"/>
            <a:chOff x="5639225" y="3094635"/>
            <a:chExt cx="3082180" cy="2008998"/>
          </a:xfrm>
        </p:grpSpPr>
        <p:pic>
          <p:nvPicPr>
            <p:cNvPr id="10" name="Immagine 9" descr="Immagine che contiene testo&#10;&#10;Descrizione generata automaticamente">
              <a:extLst>
                <a:ext uri="{FF2B5EF4-FFF2-40B4-BE49-F238E27FC236}">
                  <a16:creationId xmlns:a16="http://schemas.microsoft.com/office/drawing/2014/main" id="{6158B3E2-06BC-2E40-B5FA-45E7F53DDE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5680" b="52340"/>
            <a:stretch/>
          </p:blipFill>
          <p:spPr>
            <a:xfrm>
              <a:off x="5772152" y="3094635"/>
              <a:ext cx="2816326" cy="1543129"/>
            </a:xfrm>
            <a:prstGeom prst="rect">
              <a:avLst/>
            </a:prstGeom>
          </p:spPr>
        </p:pic>
        <p:sp>
          <p:nvSpPr>
            <p:cNvPr id="26" name="CasellaDiTesto 25">
              <a:extLst>
                <a:ext uri="{FF2B5EF4-FFF2-40B4-BE49-F238E27FC236}">
                  <a16:creationId xmlns:a16="http://schemas.microsoft.com/office/drawing/2014/main" id="{CE7C5CEF-B667-5849-95CA-1415926188D9}"/>
                </a:ext>
              </a:extLst>
            </p:cNvPr>
            <p:cNvSpPr txBox="1"/>
            <p:nvPr/>
          </p:nvSpPr>
          <p:spPr>
            <a:xfrm>
              <a:off x="5639225" y="4826634"/>
              <a:ext cx="30821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200" i="1" dirty="0"/>
                <a:t>Lista presente in </a:t>
              </a:r>
              <a:r>
                <a:rPr lang="it-IT" sz="1200" i="1" dirty="0" err="1"/>
                <a:t>Unity</a:t>
              </a:r>
              <a:r>
                <a:rPr lang="it-IT" sz="1200" i="1" dirty="0"/>
                <a:t> contenente tutti i dati </a:t>
              </a:r>
            </a:p>
          </p:txBody>
        </p:sp>
      </p:grpSp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60539D53-3E2E-5948-A117-0BB662A0F800}"/>
              </a:ext>
            </a:extLst>
          </p:cNvPr>
          <p:cNvCxnSpPr>
            <a:cxnSpLocks/>
          </p:cNvCxnSpPr>
          <p:nvPr/>
        </p:nvCxnSpPr>
        <p:spPr>
          <a:xfrm flipV="1">
            <a:off x="3066932" y="2912981"/>
            <a:ext cx="1210100" cy="91198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Connettore 2 29">
            <a:extLst>
              <a:ext uri="{FF2B5EF4-FFF2-40B4-BE49-F238E27FC236}">
                <a16:creationId xmlns:a16="http://schemas.microsoft.com/office/drawing/2014/main" id="{F0FC8FB6-9C72-8345-9EFD-E89819F60E45}"/>
              </a:ext>
            </a:extLst>
          </p:cNvPr>
          <p:cNvCxnSpPr>
            <a:cxnSpLocks/>
          </p:cNvCxnSpPr>
          <p:nvPr/>
        </p:nvCxnSpPr>
        <p:spPr>
          <a:xfrm>
            <a:off x="4689987" y="2933322"/>
            <a:ext cx="949238" cy="13688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3" name="Gruppo 22">
            <a:extLst>
              <a:ext uri="{FF2B5EF4-FFF2-40B4-BE49-F238E27FC236}">
                <a16:creationId xmlns:a16="http://schemas.microsoft.com/office/drawing/2014/main" id="{5A831FA5-C0E4-A341-B72D-5A099B6F28CA}"/>
              </a:ext>
            </a:extLst>
          </p:cNvPr>
          <p:cNvGrpSpPr/>
          <p:nvPr/>
        </p:nvGrpSpPr>
        <p:grpSpPr>
          <a:xfrm>
            <a:off x="288521" y="1518293"/>
            <a:ext cx="3221595" cy="1143587"/>
            <a:chOff x="288521" y="1518293"/>
            <a:chExt cx="3221595" cy="1143587"/>
          </a:xfrm>
        </p:grpSpPr>
        <p:grpSp>
          <p:nvGrpSpPr>
            <p:cNvPr id="12" name="Gruppo 11">
              <a:extLst>
                <a:ext uri="{FF2B5EF4-FFF2-40B4-BE49-F238E27FC236}">
                  <a16:creationId xmlns:a16="http://schemas.microsoft.com/office/drawing/2014/main" id="{084D7134-6246-B848-9D50-5E7B9D54D9F2}"/>
                </a:ext>
              </a:extLst>
            </p:cNvPr>
            <p:cNvGrpSpPr/>
            <p:nvPr/>
          </p:nvGrpSpPr>
          <p:grpSpPr>
            <a:xfrm>
              <a:off x="322219" y="1589781"/>
              <a:ext cx="3109506" cy="1015005"/>
              <a:chOff x="620905" y="1596128"/>
              <a:chExt cx="3109506" cy="1015005"/>
            </a:xfrm>
          </p:grpSpPr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0D24B5F3-50B2-664B-A3A5-9BD299949197}"/>
                  </a:ext>
                </a:extLst>
              </p:cNvPr>
              <p:cNvSpPr txBox="1"/>
              <p:nvPr/>
            </p:nvSpPr>
            <p:spPr>
              <a:xfrm>
                <a:off x="981119" y="1596128"/>
                <a:ext cx="2384499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it-IT" dirty="0"/>
                  <a:t>SPECIFICA FUNZIONALE</a:t>
                </a:r>
              </a:p>
            </p:txBody>
          </p:sp>
          <p:sp>
            <p:nvSpPr>
              <p:cNvPr id="34" name="CasellaDiTesto 33">
                <a:extLst>
                  <a:ext uri="{FF2B5EF4-FFF2-40B4-BE49-F238E27FC236}">
                    <a16:creationId xmlns:a16="http://schemas.microsoft.com/office/drawing/2014/main" id="{59E3401B-9843-DD45-B576-85D188F87F06}"/>
                  </a:ext>
                </a:extLst>
              </p:cNvPr>
              <p:cNvSpPr txBox="1"/>
              <p:nvPr/>
            </p:nvSpPr>
            <p:spPr>
              <a:xfrm>
                <a:off x="620905" y="1964802"/>
                <a:ext cx="3109506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it-IT" dirty="0"/>
                  <a:t>LETTURA DATI DI OGNI PAROLA</a:t>
                </a:r>
              </a:p>
              <a:p>
                <a:pPr algn="ctr"/>
                <a:r>
                  <a:rPr lang="it-IT" dirty="0"/>
                  <a:t>PRESENTE SU FILE EXCEL</a:t>
                </a:r>
              </a:p>
            </p:txBody>
          </p:sp>
        </p:grpSp>
        <p:sp>
          <p:nvSpPr>
            <p:cNvPr id="21" name="Rettangolo 20">
              <a:extLst>
                <a:ext uri="{FF2B5EF4-FFF2-40B4-BE49-F238E27FC236}">
                  <a16:creationId xmlns:a16="http://schemas.microsoft.com/office/drawing/2014/main" id="{8650B5B4-FBC8-C143-BA53-DD0FE13B6DCC}"/>
                </a:ext>
              </a:extLst>
            </p:cNvPr>
            <p:cNvSpPr/>
            <p:nvPr/>
          </p:nvSpPr>
          <p:spPr>
            <a:xfrm>
              <a:off x="288521" y="1518293"/>
              <a:ext cx="3221595" cy="1143587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24" name="Gruppo 23">
            <a:extLst>
              <a:ext uri="{FF2B5EF4-FFF2-40B4-BE49-F238E27FC236}">
                <a16:creationId xmlns:a16="http://schemas.microsoft.com/office/drawing/2014/main" id="{68C4F006-FD7A-3249-8748-2BED806923E3}"/>
              </a:ext>
            </a:extLst>
          </p:cNvPr>
          <p:cNvGrpSpPr/>
          <p:nvPr/>
        </p:nvGrpSpPr>
        <p:grpSpPr>
          <a:xfrm>
            <a:off x="5453725" y="1518292"/>
            <a:ext cx="3433250" cy="1143587"/>
            <a:chOff x="5453725" y="1518292"/>
            <a:chExt cx="3433250" cy="1143587"/>
          </a:xfrm>
        </p:grpSpPr>
        <p:grpSp>
          <p:nvGrpSpPr>
            <p:cNvPr id="13" name="Gruppo 12">
              <a:extLst>
                <a:ext uri="{FF2B5EF4-FFF2-40B4-BE49-F238E27FC236}">
                  <a16:creationId xmlns:a16="http://schemas.microsoft.com/office/drawing/2014/main" id="{34AA3F0E-20ED-1142-9793-FAE5D95C6629}"/>
                </a:ext>
              </a:extLst>
            </p:cNvPr>
            <p:cNvGrpSpPr/>
            <p:nvPr/>
          </p:nvGrpSpPr>
          <p:grpSpPr>
            <a:xfrm>
              <a:off x="5473669" y="1589781"/>
              <a:ext cx="3413306" cy="994936"/>
              <a:chOff x="5195127" y="1609850"/>
              <a:chExt cx="3413306" cy="994936"/>
            </a:xfrm>
          </p:grpSpPr>
          <p:sp>
            <p:nvSpPr>
              <p:cNvPr id="33" name="CasellaDiTesto 32">
                <a:extLst>
                  <a:ext uri="{FF2B5EF4-FFF2-40B4-BE49-F238E27FC236}">
                    <a16:creationId xmlns:a16="http://schemas.microsoft.com/office/drawing/2014/main" id="{90B97E59-B4DC-C142-9335-E1C6FD88ED04}"/>
                  </a:ext>
                </a:extLst>
              </p:cNvPr>
              <p:cNvSpPr txBox="1"/>
              <p:nvPr/>
            </p:nvSpPr>
            <p:spPr>
              <a:xfrm>
                <a:off x="5911246" y="1609850"/>
                <a:ext cx="198105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dirty="0"/>
                  <a:t>SPECIFICA TECNICA</a:t>
                </a:r>
              </a:p>
            </p:txBody>
          </p:sp>
          <p:sp>
            <p:nvSpPr>
              <p:cNvPr id="35" name="CasellaDiTesto 34">
                <a:extLst>
                  <a:ext uri="{FF2B5EF4-FFF2-40B4-BE49-F238E27FC236}">
                    <a16:creationId xmlns:a16="http://schemas.microsoft.com/office/drawing/2014/main" id="{74CC0C73-5FFD-8A4E-A0E6-649DD086F45F}"/>
                  </a:ext>
                </a:extLst>
              </p:cNvPr>
              <p:cNvSpPr txBox="1"/>
              <p:nvPr/>
            </p:nvSpPr>
            <p:spPr>
              <a:xfrm>
                <a:off x="5195127" y="1958455"/>
                <a:ext cx="3413306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it-IT" dirty="0"/>
                  <a:t>SCRIPT CHE TRADUCE LISTA EXCEL </a:t>
                </a:r>
              </a:p>
              <a:p>
                <a:pPr algn="ctr"/>
                <a:r>
                  <a:rPr lang="it-IT" dirty="0"/>
                  <a:t>IN LISTA LEGGIBILE IN UNITY </a:t>
                </a:r>
              </a:p>
            </p:txBody>
          </p:sp>
        </p:grpSp>
        <p:sp>
          <p:nvSpPr>
            <p:cNvPr id="36" name="Rettangolo 35">
              <a:extLst>
                <a:ext uri="{FF2B5EF4-FFF2-40B4-BE49-F238E27FC236}">
                  <a16:creationId xmlns:a16="http://schemas.microsoft.com/office/drawing/2014/main" id="{830AACF6-DC93-A742-8388-B343D89E1A9B}"/>
                </a:ext>
              </a:extLst>
            </p:cNvPr>
            <p:cNvSpPr/>
            <p:nvPr/>
          </p:nvSpPr>
          <p:spPr>
            <a:xfrm>
              <a:off x="5453725" y="1518292"/>
              <a:ext cx="3368056" cy="1143587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</p:spTree>
    <p:extLst>
      <p:ext uri="{BB962C8B-B14F-4D97-AF65-F5344CB8AC3E}">
        <p14:creationId xmlns:p14="http://schemas.microsoft.com/office/powerpoint/2010/main" val="7256001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/>
              <a:t>Da specifiche funzionali a specifiche tecniche</a:t>
            </a:r>
          </a:p>
        </p:txBody>
      </p:sp>
      <p:sp>
        <p:nvSpPr>
          <p:cNvPr id="64" name="CasellaDiTesto 63">
            <a:extLst>
              <a:ext uri="{FF2B5EF4-FFF2-40B4-BE49-F238E27FC236}">
                <a16:creationId xmlns:a16="http://schemas.microsoft.com/office/drawing/2014/main" id="{1F0B6C36-C3C9-4935-AE6F-0F48D9B6D24D}"/>
              </a:ext>
            </a:extLst>
          </p:cNvPr>
          <p:cNvSpPr txBox="1"/>
          <p:nvPr/>
        </p:nvSpPr>
        <p:spPr>
          <a:xfrm>
            <a:off x="0" y="610234"/>
            <a:ext cx="1744579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1 </a:t>
            </a:r>
          </a:p>
        </p:txBody>
      </p:sp>
      <p:sp>
        <p:nvSpPr>
          <p:cNvPr id="65" name="Freccia a destra 64">
            <a:extLst>
              <a:ext uri="{FF2B5EF4-FFF2-40B4-BE49-F238E27FC236}">
                <a16:creationId xmlns:a16="http://schemas.microsoft.com/office/drawing/2014/main" id="{BFEE7D39-3CB0-4309-BEE7-86541F8BA2B1}"/>
              </a:ext>
            </a:extLst>
          </p:cNvPr>
          <p:cNvSpPr/>
          <p:nvPr/>
        </p:nvSpPr>
        <p:spPr>
          <a:xfrm>
            <a:off x="872290" y="703514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6" name="CasellaDiTesto 65">
            <a:extLst>
              <a:ext uri="{FF2B5EF4-FFF2-40B4-BE49-F238E27FC236}">
                <a16:creationId xmlns:a16="http://schemas.microsoft.com/office/drawing/2014/main" id="{2FE5B726-6B6A-49DF-AA1F-337601B79C5A}"/>
              </a:ext>
            </a:extLst>
          </p:cNvPr>
          <p:cNvSpPr txBox="1"/>
          <p:nvPr/>
        </p:nvSpPr>
        <p:spPr>
          <a:xfrm>
            <a:off x="1687843" y="604634"/>
            <a:ext cx="1948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Parte 2</a:t>
            </a:r>
          </a:p>
        </p:txBody>
      </p:sp>
      <p:sp>
        <p:nvSpPr>
          <p:cNvPr id="69" name="CasellaDiTesto 68">
            <a:extLst>
              <a:ext uri="{FF2B5EF4-FFF2-40B4-BE49-F238E27FC236}">
                <a16:creationId xmlns:a16="http://schemas.microsoft.com/office/drawing/2014/main" id="{F73543C6-32D3-4090-A504-0EDB65451EC4}"/>
              </a:ext>
            </a:extLst>
          </p:cNvPr>
          <p:cNvSpPr txBox="1"/>
          <p:nvPr/>
        </p:nvSpPr>
        <p:spPr>
          <a:xfrm>
            <a:off x="3344888" y="610234"/>
            <a:ext cx="1233156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3</a:t>
            </a:r>
          </a:p>
        </p:txBody>
      </p:sp>
      <p:sp>
        <p:nvSpPr>
          <p:cNvPr id="70" name="CasellaDiTesto 69">
            <a:extLst>
              <a:ext uri="{FF2B5EF4-FFF2-40B4-BE49-F238E27FC236}">
                <a16:creationId xmlns:a16="http://schemas.microsoft.com/office/drawing/2014/main" id="{1E787622-E9B2-4C5B-8E1C-BFE5F3D0B2C5}"/>
              </a:ext>
            </a:extLst>
          </p:cNvPr>
          <p:cNvSpPr txBox="1"/>
          <p:nvPr/>
        </p:nvSpPr>
        <p:spPr>
          <a:xfrm>
            <a:off x="5064759" y="613623"/>
            <a:ext cx="1777600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4</a:t>
            </a:r>
          </a:p>
        </p:txBody>
      </p:sp>
      <p:sp>
        <p:nvSpPr>
          <p:cNvPr id="72" name="Freccia a destra 71">
            <a:extLst>
              <a:ext uri="{FF2B5EF4-FFF2-40B4-BE49-F238E27FC236}">
                <a16:creationId xmlns:a16="http://schemas.microsoft.com/office/drawing/2014/main" id="{D24B982D-04DD-45DC-B3CE-98AAF8B54F3D}"/>
              </a:ext>
            </a:extLst>
          </p:cNvPr>
          <p:cNvSpPr/>
          <p:nvPr/>
        </p:nvSpPr>
        <p:spPr>
          <a:xfrm>
            <a:off x="2536358" y="697914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3" name="Freccia a destra 72">
            <a:extLst>
              <a:ext uri="{FF2B5EF4-FFF2-40B4-BE49-F238E27FC236}">
                <a16:creationId xmlns:a16="http://schemas.microsoft.com/office/drawing/2014/main" id="{43279B15-C945-4CA7-9F58-85867A2BFFF3}"/>
              </a:ext>
            </a:extLst>
          </p:cNvPr>
          <p:cNvSpPr/>
          <p:nvPr/>
        </p:nvSpPr>
        <p:spPr>
          <a:xfrm>
            <a:off x="4205065" y="658943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" name="Immagine 4" descr="Immagine che contiene tavolo&#10;&#10;Descrizione generata automaticamente">
            <a:extLst>
              <a:ext uri="{FF2B5EF4-FFF2-40B4-BE49-F238E27FC236}">
                <a16:creationId xmlns:a16="http://schemas.microsoft.com/office/drawing/2014/main" id="{E09F72CC-BA6D-4447-817A-6D71E99A37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518" y="3002772"/>
            <a:ext cx="3951547" cy="1852896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D5B6062-3BD2-3D41-A3A1-39189D3541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8553" y="3002772"/>
            <a:ext cx="1846831" cy="1846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Gruppo 13">
            <a:extLst>
              <a:ext uri="{FF2B5EF4-FFF2-40B4-BE49-F238E27FC236}">
                <a16:creationId xmlns:a16="http://schemas.microsoft.com/office/drawing/2014/main" id="{F033B662-01DB-C44F-B135-F7BC8EEBAF13}"/>
              </a:ext>
            </a:extLst>
          </p:cNvPr>
          <p:cNvGrpSpPr/>
          <p:nvPr/>
        </p:nvGrpSpPr>
        <p:grpSpPr>
          <a:xfrm>
            <a:off x="7214124" y="3002772"/>
            <a:ext cx="1846832" cy="1846831"/>
            <a:chOff x="6842359" y="2669276"/>
            <a:chExt cx="2096729" cy="2096729"/>
          </a:xfrm>
        </p:grpSpPr>
        <p:pic>
          <p:nvPicPr>
            <p:cNvPr id="9" name="Immagine 8">
              <a:extLst>
                <a:ext uri="{FF2B5EF4-FFF2-40B4-BE49-F238E27FC236}">
                  <a16:creationId xmlns:a16="http://schemas.microsoft.com/office/drawing/2014/main" id="{6F9BF3C4-5A6C-104E-AB6B-E55DEAD25DF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42359" y="2669276"/>
              <a:ext cx="2096729" cy="2096729"/>
            </a:xfrm>
            <a:prstGeom prst="rect">
              <a:avLst/>
            </a:prstGeom>
          </p:spPr>
        </p:pic>
        <p:sp>
          <p:nvSpPr>
            <p:cNvPr id="11" name="Rettangolo 10">
              <a:extLst>
                <a:ext uri="{FF2B5EF4-FFF2-40B4-BE49-F238E27FC236}">
                  <a16:creationId xmlns:a16="http://schemas.microsoft.com/office/drawing/2014/main" id="{614E6FCA-B5A8-924B-A424-6C71513AAC96}"/>
                </a:ext>
              </a:extLst>
            </p:cNvPr>
            <p:cNvSpPr/>
            <p:nvPr/>
          </p:nvSpPr>
          <p:spPr>
            <a:xfrm>
              <a:off x="7180315" y="2739191"/>
              <a:ext cx="990528" cy="51528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dirty="0"/>
                <a:t>AL - GA</a:t>
              </a:r>
            </a:p>
          </p:txBody>
        </p:sp>
      </p:grp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5A0BA65D-E2CD-5644-A53C-1C04D677C808}"/>
              </a:ext>
            </a:extLst>
          </p:cNvPr>
          <p:cNvSpPr txBox="1"/>
          <p:nvPr/>
        </p:nvSpPr>
        <p:spPr>
          <a:xfrm>
            <a:off x="515338" y="5119007"/>
            <a:ext cx="34279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200" i="1" dirty="0"/>
              <a:t>Tabella parola con relativa divisione in sillabe (Excel)</a:t>
            </a:r>
            <a:endParaRPr lang="it-IT" dirty="0"/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C5094831-A28B-A643-925F-506DB7EB3662}"/>
              </a:ext>
            </a:extLst>
          </p:cNvPr>
          <p:cNvSpPr txBox="1"/>
          <p:nvPr/>
        </p:nvSpPr>
        <p:spPr>
          <a:xfrm>
            <a:off x="5647233" y="5139871"/>
            <a:ext cx="26763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200" i="1" dirty="0"/>
              <a:t>Software per acquisizione voce </a:t>
            </a:r>
            <a:r>
              <a:rPr lang="it-IT" sz="1200" i="1" dirty="0" err="1"/>
              <a:t>Audacity</a:t>
            </a:r>
            <a:endParaRPr lang="it-IT" dirty="0"/>
          </a:p>
        </p:txBody>
      </p:sp>
      <p:grpSp>
        <p:nvGrpSpPr>
          <p:cNvPr id="17" name="Gruppo 16">
            <a:extLst>
              <a:ext uri="{FF2B5EF4-FFF2-40B4-BE49-F238E27FC236}">
                <a16:creationId xmlns:a16="http://schemas.microsoft.com/office/drawing/2014/main" id="{0B6652CA-69BC-794B-94FF-E1D98E7A0678}"/>
              </a:ext>
            </a:extLst>
          </p:cNvPr>
          <p:cNvGrpSpPr/>
          <p:nvPr/>
        </p:nvGrpSpPr>
        <p:grpSpPr>
          <a:xfrm>
            <a:off x="5483836" y="1510580"/>
            <a:ext cx="3003096" cy="1143587"/>
            <a:chOff x="5647233" y="1510580"/>
            <a:chExt cx="3003096" cy="1143587"/>
          </a:xfrm>
        </p:grpSpPr>
        <p:grpSp>
          <p:nvGrpSpPr>
            <p:cNvPr id="13" name="Gruppo 12">
              <a:extLst>
                <a:ext uri="{FF2B5EF4-FFF2-40B4-BE49-F238E27FC236}">
                  <a16:creationId xmlns:a16="http://schemas.microsoft.com/office/drawing/2014/main" id="{34AA3F0E-20ED-1142-9793-FAE5D95C6629}"/>
                </a:ext>
              </a:extLst>
            </p:cNvPr>
            <p:cNvGrpSpPr/>
            <p:nvPr/>
          </p:nvGrpSpPr>
          <p:grpSpPr>
            <a:xfrm>
              <a:off x="5861290" y="1589781"/>
              <a:ext cx="2638093" cy="994936"/>
              <a:chOff x="5582748" y="1609850"/>
              <a:chExt cx="2638093" cy="994936"/>
            </a:xfrm>
          </p:grpSpPr>
          <p:sp>
            <p:nvSpPr>
              <p:cNvPr id="33" name="CasellaDiTesto 32">
                <a:extLst>
                  <a:ext uri="{FF2B5EF4-FFF2-40B4-BE49-F238E27FC236}">
                    <a16:creationId xmlns:a16="http://schemas.microsoft.com/office/drawing/2014/main" id="{90B97E59-B4DC-C142-9335-E1C6FD88ED04}"/>
                  </a:ext>
                </a:extLst>
              </p:cNvPr>
              <p:cNvSpPr txBox="1"/>
              <p:nvPr/>
            </p:nvSpPr>
            <p:spPr>
              <a:xfrm>
                <a:off x="5911246" y="1609850"/>
                <a:ext cx="198105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dirty="0"/>
                  <a:t>SPECIFICA TECNICA</a:t>
                </a:r>
              </a:p>
            </p:txBody>
          </p:sp>
          <p:sp>
            <p:nvSpPr>
              <p:cNvPr id="35" name="CasellaDiTesto 34">
                <a:extLst>
                  <a:ext uri="{FF2B5EF4-FFF2-40B4-BE49-F238E27FC236}">
                    <a16:creationId xmlns:a16="http://schemas.microsoft.com/office/drawing/2014/main" id="{74CC0C73-5FFD-8A4E-A0E6-649DD086F45F}"/>
                  </a:ext>
                </a:extLst>
              </p:cNvPr>
              <p:cNvSpPr txBox="1"/>
              <p:nvPr/>
            </p:nvSpPr>
            <p:spPr>
              <a:xfrm>
                <a:off x="5582748" y="1958455"/>
                <a:ext cx="263809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it-IT" dirty="0"/>
                  <a:t>ACQUISIZIONE VOCE CON </a:t>
                </a:r>
              </a:p>
              <a:p>
                <a:pPr algn="ctr"/>
                <a:r>
                  <a:rPr lang="it-IT" dirty="0"/>
                  <a:t>SOFTWARE AUDACITY</a:t>
                </a:r>
              </a:p>
            </p:txBody>
          </p:sp>
        </p:grpSp>
        <p:sp>
          <p:nvSpPr>
            <p:cNvPr id="36" name="Rettangolo 35">
              <a:extLst>
                <a:ext uri="{FF2B5EF4-FFF2-40B4-BE49-F238E27FC236}">
                  <a16:creationId xmlns:a16="http://schemas.microsoft.com/office/drawing/2014/main" id="{E800714B-87E0-0E48-AC16-88D9299429B3}"/>
                </a:ext>
              </a:extLst>
            </p:cNvPr>
            <p:cNvSpPr/>
            <p:nvPr/>
          </p:nvSpPr>
          <p:spPr>
            <a:xfrm>
              <a:off x="5647233" y="1510580"/>
              <a:ext cx="3003096" cy="1143587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16" name="Gruppo 15">
            <a:extLst>
              <a:ext uri="{FF2B5EF4-FFF2-40B4-BE49-F238E27FC236}">
                <a16:creationId xmlns:a16="http://schemas.microsoft.com/office/drawing/2014/main" id="{9CFFC810-4BAF-7E45-B374-463ABD952CC2}"/>
              </a:ext>
            </a:extLst>
          </p:cNvPr>
          <p:cNvGrpSpPr/>
          <p:nvPr/>
        </p:nvGrpSpPr>
        <p:grpSpPr>
          <a:xfrm>
            <a:off x="727743" y="1510580"/>
            <a:ext cx="3003096" cy="1143587"/>
            <a:chOff x="373134" y="1510580"/>
            <a:chExt cx="3003096" cy="1143587"/>
          </a:xfrm>
        </p:grpSpPr>
        <p:grpSp>
          <p:nvGrpSpPr>
            <p:cNvPr id="12" name="Gruppo 11">
              <a:extLst>
                <a:ext uri="{FF2B5EF4-FFF2-40B4-BE49-F238E27FC236}">
                  <a16:creationId xmlns:a16="http://schemas.microsoft.com/office/drawing/2014/main" id="{084D7134-6246-B848-9D50-5E7B9D54D9F2}"/>
                </a:ext>
              </a:extLst>
            </p:cNvPr>
            <p:cNvGrpSpPr/>
            <p:nvPr/>
          </p:nvGrpSpPr>
          <p:grpSpPr>
            <a:xfrm>
              <a:off x="469489" y="1589781"/>
              <a:ext cx="2810386" cy="856436"/>
              <a:chOff x="768175" y="1596128"/>
              <a:chExt cx="2810386" cy="856436"/>
            </a:xfrm>
          </p:grpSpPr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0D24B5F3-50B2-664B-A3A5-9BD299949197}"/>
                  </a:ext>
                </a:extLst>
              </p:cNvPr>
              <p:cNvSpPr txBox="1"/>
              <p:nvPr/>
            </p:nvSpPr>
            <p:spPr>
              <a:xfrm>
                <a:off x="981119" y="1596128"/>
                <a:ext cx="238449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dirty="0"/>
                  <a:t>SPECIFICA FUNZIONALE</a:t>
                </a:r>
              </a:p>
            </p:txBody>
          </p:sp>
          <p:sp>
            <p:nvSpPr>
              <p:cNvPr id="34" name="CasellaDiTesto 33">
                <a:extLst>
                  <a:ext uri="{FF2B5EF4-FFF2-40B4-BE49-F238E27FC236}">
                    <a16:creationId xmlns:a16="http://schemas.microsoft.com/office/drawing/2014/main" id="{59E3401B-9843-DD45-B576-85D188F87F06}"/>
                  </a:ext>
                </a:extLst>
              </p:cNvPr>
              <p:cNvSpPr txBox="1"/>
              <p:nvPr/>
            </p:nvSpPr>
            <p:spPr>
              <a:xfrm>
                <a:off x="768175" y="2083232"/>
                <a:ext cx="28103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it-IT" dirty="0"/>
                  <a:t>SPELLING PAROLA E SILLABE</a:t>
                </a:r>
              </a:p>
            </p:txBody>
          </p:sp>
        </p:grpSp>
        <p:sp>
          <p:nvSpPr>
            <p:cNvPr id="37" name="Rettangolo 36">
              <a:extLst>
                <a:ext uri="{FF2B5EF4-FFF2-40B4-BE49-F238E27FC236}">
                  <a16:creationId xmlns:a16="http://schemas.microsoft.com/office/drawing/2014/main" id="{02248B75-ECBF-664D-A07B-63F96D65643D}"/>
                </a:ext>
              </a:extLst>
            </p:cNvPr>
            <p:cNvSpPr/>
            <p:nvPr/>
          </p:nvSpPr>
          <p:spPr>
            <a:xfrm>
              <a:off x="373134" y="1510580"/>
              <a:ext cx="3003096" cy="1143587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</p:spTree>
    <p:extLst>
      <p:ext uri="{BB962C8B-B14F-4D97-AF65-F5344CB8AC3E}">
        <p14:creationId xmlns:p14="http://schemas.microsoft.com/office/powerpoint/2010/main" val="20594058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/>
              <a:t>Da specifiche funzionali a specifiche tecniche</a:t>
            </a:r>
          </a:p>
        </p:txBody>
      </p:sp>
      <p:sp>
        <p:nvSpPr>
          <p:cNvPr id="64" name="CasellaDiTesto 63">
            <a:extLst>
              <a:ext uri="{FF2B5EF4-FFF2-40B4-BE49-F238E27FC236}">
                <a16:creationId xmlns:a16="http://schemas.microsoft.com/office/drawing/2014/main" id="{1F0B6C36-C3C9-4935-AE6F-0F48D9B6D24D}"/>
              </a:ext>
            </a:extLst>
          </p:cNvPr>
          <p:cNvSpPr txBox="1"/>
          <p:nvPr/>
        </p:nvSpPr>
        <p:spPr>
          <a:xfrm>
            <a:off x="0" y="610234"/>
            <a:ext cx="1744579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1 </a:t>
            </a:r>
          </a:p>
        </p:txBody>
      </p:sp>
      <p:sp>
        <p:nvSpPr>
          <p:cNvPr id="65" name="Freccia a destra 64">
            <a:extLst>
              <a:ext uri="{FF2B5EF4-FFF2-40B4-BE49-F238E27FC236}">
                <a16:creationId xmlns:a16="http://schemas.microsoft.com/office/drawing/2014/main" id="{BFEE7D39-3CB0-4309-BEE7-86541F8BA2B1}"/>
              </a:ext>
            </a:extLst>
          </p:cNvPr>
          <p:cNvSpPr/>
          <p:nvPr/>
        </p:nvSpPr>
        <p:spPr>
          <a:xfrm>
            <a:off x="872290" y="703514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6" name="CasellaDiTesto 65">
            <a:extLst>
              <a:ext uri="{FF2B5EF4-FFF2-40B4-BE49-F238E27FC236}">
                <a16:creationId xmlns:a16="http://schemas.microsoft.com/office/drawing/2014/main" id="{2FE5B726-6B6A-49DF-AA1F-337601B79C5A}"/>
              </a:ext>
            </a:extLst>
          </p:cNvPr>
          <p:cNvSpPr txBox="1"/>
          <p:nvPr/>
        </p:nvSpPr>
        <p:spPr>
          <a:xfrm>
            <a:off x="1687843" y="604634"/>
            <a:ext cx="1948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Parte 2</a:t>
            </a:r>
          </a:p>
        </p:txBody>
      </p:sp>
      <p:sp>
        <p:nvSpPr>
          <p:cNvPr id="69" name="CasellaDiTesto 68">
            <a:extLst>
              <a:ext uri="{FF2B5EF4-FFF2-40B4-BE49-F238E27FC236}">
                <a16:creationId xmlns:a16="http://schemas.microsoft.com/office/drawing/2014/main" id="{F73543C6-32D3-4090-A504-0EDB65451EC4}"/>
              </a:ext>
            </a:extLst>
          </p:cNvPr>
          <p:cNvSpPr txBox="1"/>
          <p:nvPr/>
        </p:nvSpPr>
        <p:spPr>
          <a:xfrm>
            <a:off x="3344888" y="610234"/>
            <a:ext cx="1233156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3</a:t>
            </a:r>
          </a:p>
        </p:txBody>
      </p:sp>
      <p:sp>
        <p:nvSpPr>
          <p:cNvPr id="70" name="CasellaDiTesto 69">
            <a:extLst>
              <a:ext uri="{FF2B5EF4-FFF2-40B4-BE49-F238E27FC236}">
                <a16:creationId xmlns:a16="http://schemas.microsoft.com/office/drawing/2014/main" id="{1E787622-E9B2-4C5B-8E1C-BFE5F3D0B2C5}"/>
              </a:ext>
            </a:extLst>
          </p:cNvPr>
          <p:cNvSpPr txBox="1"/>
          <p:nvPr/>
        </p:nvSpPr>
        <p:spPr>
          <a:xfrm>
            <a:off x="5064759" y="613623"/>
            <a:ext cx="1777600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4</a:t>
            </a:r>
          </a:p>
        </p:txBody>
      </p:sp>
      <p:sp>
        <p:nvSpPr>
          <p:cNvPr id="72" name="Freccia a destra 71">
            <a:extLst>
              <a:ext uri="{FF2B5EF4-FFF2-40B4-BE49-F238E27FC236}">
                <a16:creationId xmlns:a16="http://schemas.microsoft.com/office/drawing/2014/main" id="{D24B982D-04DD-45DC-B3CE-98AAF8B54F3D}"/>
              </a:ext>
            </a:extLst>
          </p:cNvPr>
          <p:cNvSpPr/>
          <p:nvPr/>
        </p:nvSpPr>
        <p:spPr>
          <a:xfrm>
            <a:off x="2536358" y="697914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3" name="Freccia a destra 72">
            <a:extLst>
              <a:ext uri="{FF2B5EF4-FFF2-40B4-BE49-F238E27FC236}">
                <a16:creationId xmlns:a16="http://schemas.microsoft.com/office/drawing/2014/main" id="{43279B15-C945-4CA7-9F58-85867A2BFFF3}"/>
              </a:ext>
            </a:extLst>
          </p:cNvPr>
          <p:cNvSpPr/>
          <p:nvPr/>
        </p:nvSpPr>
        <p:spPr>
          <a:xfrm>
            <a:off x="4205065" y="658943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5" name="Gruppo 4">
            <a:extLst>
              <a:ext uri="{FF2B5EF4-FFF2-40B4-BE49-F238E27FC236}">
                <a16:creationId xmlns:a16="http://schemas.microsoft.com/office/drawing/2014/main" id="{B0E9EC9E-FB1E-B74B-AFFB-52019B8DA525}"/>
              </a:ext>
            </a:extLst>
          </p:cNvPr>
          <p:cNvGrpSpPr/>
          <p:nvPr/>
        </p:nvGrpSpPr>
        <p:grpSpPr>
          <a:xfrm>
            <a:off x="5381437" y="1510579"/>
            <a:ext cx="3003096" cy="1143587"/>
            <a:chOff x="5647233" y="1510580"/>
            <a:chExt cx="3003096" cy="1143587"/>
          </a:xfrm>
        </p:grpSpPr>
        <p:grpSp>
          <p:nvGrpSpPr>
            <p:cNvPr id="13" name="Gruppo 12">
              <a:extLst>
                <a:ext uri="{FF2B5EF4-FFF2-40B4-BE49-F238E27FC236}">
                  <a16:creationId xmlns:a16="http://schemas.microsoft.com/office/drawing/2014/main" id="{34AA3F0E-20ED-1142-9793-FAE5D95C6629}"/>
                </a:ext>
              </a:extLst>
            </p:cNvPr>
            <p:cNvGrpSpPr/>
            <p:nvPr/>
          </p:nvGrpSpPr>
          <p:grpSpPr>
            <a:xfrm>
              <a:off x="5932038" y="1589781"/>
              <a:ext cx="2496581" cy="994936"/>
              <a:chOff x="5653496" y="1609850"/>
              <a:chExt cx="2496581" cy="994936"/>
            </a:xfrm>
          </p:grpSpPr>
          <p:sp>
            <p:nvSpPr>
              <p:cNvPr id="33" name="CasellaDiTesto 32">
                <a:extLst>
                  <a:ext uri="{FF2B5EF4-FFF2-40B4-BE49-F238E27FC236}">
                    <a16:creationId xmlns:a16="http://schemas.microsoft.com/office/drawing/2014/main" id="{90B97E59-B4DC-C142-9335-E1C6FD88ED04}"/>
                  </a:ext>
                </a:extLst>
              </p:cNvPr>
              <p:cNvSpPr txBox="1"/>
              <p:nvPr/>
            </p:nvSpPr>
            <p:spPr>
              <a:xfrm>
                <a:off x="5911246" y="1609850"/>
                <a:ext cx="198105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dirty="0"/>
                  <a:t>SPECIFICA TECNICA</a:t>
                </a:r>
              </a:p>
            </p:txBody>
          </p:sp>
          <p:sp>
            <p:nvSpPr>
              <p:cNvPr id="35" name="CasellaDiTesto 34">
                <a:extLst>
                  <a:ext uri="{FF2B5EF4-FFF2-40B4-BE49-F238E27FC236}">
                    <a16:creationId xmlns:a16="http://schemas.microsoft.com/office/drawing/2014/main" id="{74CC0C73-5FFD-8A4E-A0E6-649DD086F45F}"/>
                  </a:ext>
                </a:extLst>
              </p:cNvPr>
              <p:cNvSpPr txBox="1"/>
              <p:nvPr/>
            </p:nvSpPr>
            <p:spPr>
              <a:xfrm>
                <a:off x="5653496" y="1958455"/>
                <a:ext cx="249658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it-IT" dirty="0"/>
                  <a:t>UTILIZZO DI PREFAB PER </a:t>
                </a:r>
              </a:p>
              <a:p>
                <a:pPr algn="ctr"/>
                <a:r>
                  <a:rPr lang="it-IT" dirty="0"/>
                  <a:t>CARTA E SILLABE</a:t>
                </a:r>
              </a:p>
            </p:txBody>
          </p:sp>
        </p:grpSp>
        <p:sp>
          <p:nvSpPr>
            <p:cNvPr id="23" name="Rettangolo 22">
              <a:extLst>
                <a:ext uri="{FF2B5EF4-FFF2-40B4-BE49-F238E27FC236}">
                  <a16:creationId xmlns:a16="http://schemas.microsoft.com/office/drawing/2014/main" id="{FC568DEF-7EAA-C646-805F-5807B281CA0E}"/>
                </a:ext>
              </a:extLst>
            </p:cNvPr>
            <p:cNvSpPr/>
            <p:nvPr/>
          </p:nvSpPr>
          <p:spPr>
            <a:xfrm>
              <a:off x="5647233" y="1510580"/>
              <a:ext cx="3003096" cy="1143587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3" name="Gruppo 2">
            <a:extLst>
              <a:ext uri="{FF2B5EF4-FFF2-40B4-BE49-F238E27FC236}">
                <a16:creationId xmlns:a16="http://schemas.microsoft.com/office/drawing/2014/main" id="{FDC54702-3202-1B41-9954-F86643BFE19A}"/>
              </a:ext>
            </a:extLst>
          </p:cNvPr>
          <p:cNvGrpSpPr/>
          <p:nvPr/>
        </p:nvGrpSpPr>
        <p:grpSpPr>
          <a:xfrm>
            <a:off x="380547" y="1510579"/>
            <a:ext cx="3003096" cy="1143587"/>
            <a:chOff x="380547" y="1510579"/>
            <a:chExt cx="3003096" cy="1143587"/>
          </a:xfrm>
        </p:grpSpPr>
        <p:grpSp>
          <p:nvGrpSpPr>
            <p:cNvPr id="12" name="Gruppo 11">
              <a:extLst>
                <a:ext uri="{FF2B5EF4-FFF2-40B4-BE49-F238E27FC236}">
                  <a16:creationId xmlns:a16="http://schemas.microsoft.com/office/drawing/2014/main" id="{084D7134-6246-B848-9D50-5E7B9D54D9F2}"/>
                </a:ext>
              </a:extLst>
            </p:cNvPr>
            <p:cNvGrpSpPr/>
            <p:nvPr/>
          </p:nvGrpSpPr>
          <p:grpSpPr>
            <a:xfrm>
              <a:off x="380547" y="1589781"/>
              <a:ext cx="2992871" cy="1015005"/>
              <a:chOff x="679233" y="1596128"/>
              <a:chExt cx="2992871" cy="1015005"/>
            </a:xfrm>
          </p:grpSpPr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0D24B5F3-50B2-664B-A3A5-9BD299949197}"/>
                  </a:ext>
                </a:extLst>
              </p:cNvPr>
              <p:cNvSpPr txBox="1"/>
              <p:nvPr/>
            </p:nvSpPr>
            <p:spPr>
              <a:xfrm>
                <a:off x="981119" y="1596128"/>
                <a:ext cx="238449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dirty="0"/>
                  <a:t>SPECIFICA FUNZIONALE</a:t>
                </a:r>
              </a:p>
            </p:txBody>
          </p:sp>
          <p:sp>
            <p:nvSpPr>
              <p:cNvPr id="34" name="CasellaDiTesto 33">
                <a:extLst>
                  <a:ext uri="{FF2B5EF4-FFF2-40B4-BE49-F238E27FC236}">
                    <a16:creationId xmlns:a16="http://schemas.microsoft.com/office/drawing/2014/main" id="{59E3401B-9843-DD45-B576-85D188F87F06}"/>
                  </a:ext>
                </a:extLst>
              </p:cNvPr>
              <p:cNvSpPr txBox="1"/>
              <p:nvPr/>
            </p:nvSpPr>
            <p:spPr>
              <a:xfrm>
                <a:off x="679233" y="1964802"/>
                <a:ext cx="299287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it-IT" dirty="0"/>
                  <a:t>GENERAZIONE NUOVE CARTE </a:t>
                </a:r>
              </a:p>
              <a:p>
                <a:pPr algn="ctr"/>
                <a:r>
                  <a:rPr lang="it-IT" dirty="0"/>
                  <a:t>AD OGNI GIOCO</a:t>
                </a:r>
              </a:p>
            </p:txBody>
          </p:sp>
        </p:grpSp>
        <p:sp>
          <p:nvSpPr>
            <p:cNvPr id="24" name="Rettangolo 23">
              <a:extLst>
                <a:ext uri="{FF2B5EF4-FFF2-40B4-BE49-F238E27FC236}">
                  <a16:creationId xmlns:a16="http://schemas.microsoft.com/office/drawing/2014/main" id="{A70A1FE3-EE60-A840-817F-B56F055EADEF}"/>
                </a:ext>
              </a:extLst>
            </p:cNvPr>
            <p:cNvSpPr/>
            <p:nvPr/>
          </p:nvSpPr>
          <p:spPr>
            <a:xfrm>
              <a:off x="380547" y="1510579"/>
              <a:ext cx="3003096" cy="1143587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pic>
        <p:nvPicPr>
          <p:cNvPr id="9" name="Immagine 8">
            <a:extLst>
              <a:ext uri="{FF2B5EF4-FFF2-40B4-BE49-F238E27FC236}">
                <a16:creationId xmlns:a16="http://schemas.microsoft.com/office/drawing/2014/main" id="{D2E4DA82-1F3C-5E42-AC90-E8C9A2B35D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4759" y="2900326"/>
            <a:ext cx="3636454" cy="2607016"/>
          </a:xfrm>
          <a:prstGeom prst="rect">
            <a:avLst/>
          </a:prstGeom>
        </p:spPr>
      </p:pic>
      <p:grpSp>
        <p:nvGrpSpPr>
          <p:cNvPr id="20" name="Gruppo 19">
            <a:extLst>
              <a:ext uri="{FF2B5EF4-FFF2-40B4-BE49-F238E27FC236}">
                <a16:creationId xmlns:a16="http://schemas.microsoft.com/office/drawing/2014/main" id="{CCBB07C3-EAF9-1F4E-BF57-5545B1E1F7BA}"/>
              </a:ext>
            </a:extLst>
          </p:cNvPr>
          <p:cNvGrpSpPr/>
          <p:nvPr/>
        </p:nvGrpSpPr>
        <p:grpSpPr>
          <a:xfrm>
            <a:off x="380547" y="2900326"/>
            <a:ext cx="3255612" cy="2650041"/>
            <a:chOff x="380547" y="2875688"/>
            <a:chExt cx="3803077" cy="3058029"/>
          </a:xfrm>
        </p:grpSpPr>
        <p:pic>
          <p:nvPicPr>
            <p:cNvPr id="36" name="Immagine 35">
              <a:extLst>
                <a:ext uri="{FF2B5EF4-FFF2-40B4-BE49-F238E27FC236}">
                  <a16:creationId xmlns:a16="http://schemas.microsoft.com/office/drawing/2014/main" id="{B46398EE-2607-464A-B45F-170DCB261E0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0470" t="39929" r="40975" b="27997"/>
            <a:stretch/>
          </p:blipFill>
          <p:spPr>
            <a:xfrm>
              <a:off x="2551432" y="3878571"/>
              <a:ext cx="1632192" cy="2005765"/>
            </a:xfrm>
            <a:prstGeom prst="rect">
              <a:avLst/>
            </a:prstGeom>
          </p:spPr>
        </p:pic>
        <p:pic>
          <p:nvPicPr>
            <p:cNvPr id="38" name="Immagine 37">
              <a:extLst>
                <a:ext uri="{FF2B5EF4-FFF2-40B4-BE49-F238E27FC236}">
                  <a16:creationId xmlns:a16="http://schemas.microsoft.com/office/drawing/2014/main" id="{12C89D4A-25C5-244B-8334-AA3D02F8E4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9922" t="40894" r="40504" b="28549"/>
            <a:stretch/>
          </p:blipFill>
          <p:spPr>
            <a:xfrm>
              <a:off x="1423856" y="2875688"/>
              <a:ext cx="1707952" cy="2005765"/>
            </a:xfrm>
            <a:prstGeom prst="rect">
              <a:avLst/>
            </a:prstGeom>
          </p:spPr>
        </p:pic>
        <p:pic>
          <p:nvPicPr>
            <p:cNvPr id="39" name="Immagine 38">
              <a:extLst>
                <a:ext uri="{FF2B5EF4-FFF2-40B4-BE49-F238E27FC236}">
                  <a16:creationId xmlns:a16="http://schemas.microsoft.com/office/drawing/2014/main" id="{0D8836B3-0550-E643-9AD4-8417BCE05B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40768" t="41735" r="41584" b="29284"/>
            <a:stretch/>
          </p:blipFill>
          <p:spPr>
            <a:xfrm>
              <a:off x="380547" y="3927952"/>
              <a:ext cx="1623685" cy="2005765"/>
            </a:xfrm>
            <a:prstGeom prst="rect">
              <a:avLst/>
            </a:prstGeom>
          </p:spPr>
        </p:pic>
      </p:grpSp>
      <p:sp>
        <p:nvSpPr>
          <p:cNvPr id="40" name="CasellaDiTesto 39">
            <a:extLst>
              <a:ext uri="{FF2B5EF4-FFF2-40B4-BE49-F238E27FC236}">
                <a16:creationId xmlns:a16="http://schemas.microsoft.com/office/drawing/2014/main" id="{13913A13-E75D-714A-8600-382DD323A227}"/>
              </a:ext>
            </a:extLst>
          </p:cNvPr>
          <p:cNvSpPr txBox="1"/>
          <p:nvPr/>
        </p:nvSpPr>
        <p:spPr>
          <a:xfrm>
            <a:off x="583850" y="5658027"/>
            <a:ext cx="28417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200" i="1" dirty="0"/>
              <a:t>Carte generate dalla lista presente su </a:t>
            </a:r>
            <a:r>
              <a:rPr lang="it-IT" sz="1200" i="1" dirty="0" err="1"/>
              <a:t>Unity</a:t>
            </a:r>
            <a:endParaRPr lang="it-IT" dirty="0"/>
          </a:p>
        </p:txBody>
      </p:sp>
      <p:sp>
        <p:nvSpPr>
          <p:cNvPr id="41" name="CasellaDiTesto 40">
            <a:extLst>
              <a:ext uri="{FF2B5EF4-FFF2-40B4-BE49-F238E27FC236}">
                <a16:creationId xmlns:a16="http://schemas.microsoft.com/office/drawing/2014/main" id="{35610EFC-7922-0149-85BD-8C5BAA3FA94A}"/>
              </a:ext>
            </a:extLst>
          </p:cNvPr>
          <p:cNvSpPr txBox="1"/>
          <p:nvPr/>
        </p:nvSpPr>
        <p:spPr>
          <a:xfrm>
            <a:off x="5212528" y="5565693"/>
            <a:ext cx="33409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200" i="1" dirty="0"/>
              <a:t>Esempio di </a:t>
            </a:r>
            <a:r>
              <a:rPr lang="it-IT" sz="1200" i="1" dirty="0" err="1"/>
              <a:t>Prefab</a:t>
            </a:r>
            <a:r>
              <a:rPr lang="it-IT" sz="1200" i="1" dirty="0"/>
              <a:t> </a:t>
            </a:r>
          </a:p>
          <a:p>
            <a:pPr algn="ctr"/>
            <a:r>
              <a:rPr lang="it-IT" sz="1200" i="1" dirty="0" err="1"/>
              <a:t>WordCard</a:t>
            </a:r>
            <a:r>
              <a:rPr lang="it-IT" sz="1200" i="1" dirty="0"/>
              <a:t> che contiene tutti gli elementi necessari </a:t>
            </a:r>
          </a:p>
        </p:txBody>
      </p:sp>
    </p:spTree>
    <p:extLst>
      <p:ext uri="{BB962C8B-B14F-4D97-AF65-F5344CB8AC3E}">
        <p14:creationId xmlns:p14="http://schemas.microsoft.com/office/powerpoint/2010/main" val="5464171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/>
              <a:t>Da specifiche funzionali a specifiche tecniche</a:t>
            </a:r>
          </a:p>
        </p:txBody>
      </p:sp>
      <p:sp>
        <p:nvSpPr>
          <p:cNvPr id="64" name="CasellaDiTesto 63">
            <a:extLst>
              <a:ext uri="{FF2B5EF4-FFF2-40B4-BE49-F238E27FC236}">
                <a16:creationId xmlns:a16="http://schemas.microsoft.com/office/drawing/2014/main" id="{1F0B6C36-C3C9-4935-AE6F-0F48D9B6D24D}"/>
              </a:ext>
            </a:extLst>
          </p:cNvPr>
          <p:cNvSpPr txBox="1"/>
          <p:nvPr/>
        </p:nvSpPr>
        <p:spPr>
          <a:xfrm>
            <a:off x="0" y="610234"/>
            <a:ext cx="1744579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1 </a:t>
            </a:r>
          </a:p>
        </p:txBody>
      </p:sp>
      <p:sp>
        <p:nvSpPr>
          <p:cNvPr id="65" name="Freccia a destra 64">
            <a:extLst>
              <a:ext uri="{FF2B5EF4-FFF2-40B4-BE49-F238E27FC236}">
                <a16:creationId xmlns:a16="http://schemas.microsoft.com/office/drawing/2014/main" id="{BFEE7D39-3CB0-4309-BEE7-86541F8BA2B1}"/>
              </a:ext>
            </a:extLst>
          </p:cNvPr>
          <p:cNvSpPr/>
          <p:nvPr/>
        </p:nvSpPr>
        <p:spPr>
          <a:xfrm>
            <a:off x="872290" y="703514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6" name="CasellaDiTesto 65">
            <a:extLst>
              <a:ext uri="{FF2B5EF4-FFF2-40B4-BE49-F238E27FC236}">
                <a16:creationId xmlns:a16="http://schemas.microsoft.com/office/drawing/2014/main" id="{2FE5B726-6B6A-49DF-AA1F-337601B79C5A}"/>
              </a:ext>
            </a:extLst>
          </p:cNvPr>
          <p:cNvSpPr txBox="1"/>
          <p:nvPr/>
        </p:nvSpPr>
        <p:spPr>
          <a:xfrm>
            <a:off x="1687843" y="604634"/>
            <a:ext cx="1948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Parte 2</a:t>
            </a:r>
          </a:p>
        </p:txBody>
      </p:sp>
      <p:sp>
        <p:nvSpPr>
          <p:cNvPr id="69" name="CasellaDiTesto 68">
            <a:extLst>
              <a:ext uri="{FF2B5EF4-FFF2-40B4-BE49-F238E27FC236}">
                <a16:creationId xmlns:a16="http://schemas.microsoft.com/office/drawing/2014/main" id="{F73543C6-32D3-4090-A504-0EDB65451EC4}"/>
              </a:ext>
            </a:extLst>
          </p:cNvPr>
          <p:cNvSpPr txBox="1"/>
          <p:nvPr/>
        </p:nvSpPr>
        <p:spPr>
          <a:xfrm>
            <a:off x="3344888" y="610234"/>
            <a:ext cx="1233156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3</a:t>
            </a:r>
          </a:p>
        </p:txBody>
      </p:sp>
      <p:sp>
        <p:nvSpPr>
          <p:cNvPr id="70" name="CasellaDiTesto 69">
            <a:extLst>
              <a:ext uri="{FF2B5EF4-FFF2-40B4-BE49-F238E27FC236}">
                <a16:creationId xmlns:a16="http://schemas.microsoft.com/office/drawing/2014/main" id="{1E787622-E9B2-4C5B-8E1C-BFE5F3D0B2C5}"/>
              </a:ext>
            </a:extLst>
          </p:cNvPr>
          <p:cNvSpPr txBox="1"/>
          <p:nvPr/>
        </p:nvSpPr>
        <p:spPr>
          <a:xfrm>
            <a:off x="5064759" y="613623"/>
            <a:ext cx="1777600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4</a:t>
            </a:r>
          </a:p>
        </p:txBody>
      </p:sp>
      <p:sp>
        <p:nvSpPr>
          <p:cNvPr id="72" name="Freccia a destra 71">
            <a:extLst>
              <a:ext uri="{FF2B5EF4-FFF2-40B4-BE49-F238E27FC236}">
                <a16:creationId xmlns:a16="http://schemas.microsoft.com/office/drawing/2014/main" id="{D24B982D-04DD-45DC-B3CE-98AAF8B54F3D}"/>
              </a:ext>
            </a:extLst>
          </p:cNvPr>
          <p:cNvSpPr/>
          <p:nvPr/>
        </p:nvSpPr>
        <p:spPr>
          <a:xfrm>
            <a:off x="2536358" y="697914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3" name="Freccia a destra 72">
            <a:extLst>
              <a:ext uri="{FF2B5EF4-FFF2-40B4-BE49-F238E27FC236}">
                <a16:creationId xmlns:a16="http://schemas.microsoft.com/office/drawing/2014/main" id="{43279B15-C945-4CA7-9F58-85867A2BFFF3}"/>
              </a:ext>
            </a:extLst>
          </p:cNvPr>
          <p:cNvSpPr/>
          <p:nvPr/>
        </p:nvSpPr>
        <p:spPr>
          <a:xfrm>
            <a:off x="4205065" y="658943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5" name="Gruppo 4">
            <a:extLst>
              <a:ext uri="{FF2B5EF4-FFF2-40B4-BE49-F238E27FC236}">
                <a16:creationId xmlns:a16="http://schemas.microsoft.com/office/drawing/2014/main" id="{06F3E934-94B2-AA48-AF61-EBAC9599B782}"/>
              </a:ext>
            </a:extLst>
          </p:cNvPr>
          <p:cNvGrpSpPr/>
          <p:nvPr/>
        </p:nvGrpSpPr>
        <p:grpSpPr>
          <a:xfrm>
            <a:off x="5430316" y="1510580"/>
            <a:ext cx="3003096" cy="1143587"/>
            <a:chOff x="5647233" y="1510580"/>
            <a:chExt cx="3003096" cy="1143587"/>
          </a:xfrm>
        </p:grpSpPr>
        <p:grpSp>
          <p:nvGrpSpPr>
            <p:cNvPr id="13" name="Gruppo 12">
              <a:extLst>
                <a:ext uri="{FF2B5EF4-FFF2-40B4-BE49-F238E27FC236}">
                  <a16:creationId xmlns:a16="http://schemas.microsoft.com/office/drawing/2014/main" id="{34AA3F0E-20ED-1142-9793-FAE5D95C6629}"/>
                </a:ext>
              </a:extLst>
            </p:cNvPr>
            <p:cNvGrpSpPr/>
            <p:nvPr/>
          </p:nvGrpSpPr>
          <p:grpSpPr>
            <a:xfrm>
              <a:off x="5935468" y="1589781"/>
              <a:ext cx="2489720" cy="994936"/>
              <a:chOff x="5656926" y="1609850"/>
              <a:chExt cx="2489720" cy="994936"/>
            </a:xfrm>
          </p:grpSpPr>
          <p:sp>
            <p:nvSpPr>
              <p:cNvPr id="33" name="CasellaDiTesto 32">
                <a:extLst>
                  <a:ext uri="{FF2B5EF4-FFF2-40B4-BE49-F238E27FC236}">
                    <a16:creationId xmlns:a16="http://schemas.microsoft.com/office/drawing/2014/main" id="{90B97E59-B4DC-C142-9335-E1C6FD88ED04}"/>
                  </a:ext>
                </a:extLst>
              </p:cNvPr>
              <p:cNvSpPr txBox="1"/>
              <p:nvPr/>
            </p:nvSpPr>
            <p:spPr>
              <a:xfrm>
                <a:off x="5911246" y="1609850"/>
                <a:ext cx="198105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dirty="0"/>
                  <a:t>SPECIFICA TECNICA</a:t>
                </a:r>
              </a:p>
            </p:txBody>
          </p:sp>
          <p:sp>
            <p:nvSpPr>
              <p:cNvPr id="35" name="CasellaDiTesto 34">
                <a:extLst>
                  <a:ext uri="{FF2B5EF4-FFF2-40B4-BE49-F238E27FC236}">
                    <a16:creationId xmlns:a16="http://schemas.microsoft.com/office/drawing/2014/main" id="{74CC0C73-5FFD-8A4E-A0E6-649DD086F45F}"/>
                  </a:ext>
                </a:extLst>
              </p:cNvPr>
              <p:cNvSpPr txBox="1"/>
              <p:nvPr/>
            </p:nvSpPr>
            <p:spPr>
              <a:xfrm>
                <a:off x="5656926" y="1958455"/>
                <a:ext cx="248972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it-IT" dirty="0"/>
                  <a:t>COLLEGAMENTO AD UN </a:t>
                </a:r>
              </a:p>
              <a:p>
                <a:pPr algn="ctr"/>
                <a:r>
                  <a:rPr lang="it-IT" dirty="0"/>
                  <a:t>DATABASE LOCALE</a:t>
                </a:r>
              </a:p>
            </p:txBody>
          </p:sp>
        </p:grpSp>
        <p:sp>
          <p:nvSpPr>
            <p:cNvPr id="23" name="Rettangolo 22">
              <a:extLst>
                <a:ext uri="{FF2B5EF4-FFF2-40B4-BE49-F238E27FC236}">
                  <a16:creationId xmlns:a16="http://schemas.microsoft.com/office/drawing/2014/main" id="{90BC76C6-69DD-D344-9EEB-23820180017B}"/>
                </a:ext>
              </a:extLst>
            </p:cNvPr>
            <p:cNvSpPr/>
            <p:nvPr/>
          </p:nvSpPr>
          <p:spPr>
            <a:xfrm>
              <a:off x="5647233" y="1510580"/>
              <a:ext cx="3003096" cy="1143587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3" name="Gruppo 2">
            <a:extLst>
              <a:ext uri="{FF2B5EF4-FFF2-40B4-BE49-F238E27FC236}">
                <a16:creationId xmlns:a16="http://schemas.microsoft.com/office/drawing/2014/main" id="{8297C0E8-AED4-D34C-B2C0-1106F694F9AE}"/>
              </a:ext>
            </a:extLst>
          </p:cNvPr>
          <p:cNvGrpSpPr/>
          <p:nvPr/>
        </p:nvGrpSpPr>
        <p:grpSpPr>
          <a:xfrm>
            <a:off x="633063" y="1510580"/>
            <a:ext cx="3003096" cy="1143587"/>
            <a:chOff x="373134" y="1510580"/>
            <a:chExt cx="3003096" cy="1143587"/>
          </a:xfrm>
        </p:grpSpPr>
        <p:grpSp>
          <p:nvGrpSpPr>
            <p:cNvPr id="12" name="Gruppo 11">
              <a:extLst>
                <a:ext uri="{FF2B5EF4-FFF2-40B4-BE49-F238E27FC236}">
                  <a16:creationId xmlns:a16="http://schemas.microsoft.com/office/drawing/2014/main" id="{084D7134-6246-B848-9D50-5E7B9D54D9F2}"/>
                </a:ext>
              </a:extLst>
            </p:cNvPr>
            <p:cNvGrpSpPr/>
            <p:nvPr/>
          </p:nvGrpSpPr>
          <p:grpSpPr>
            <a:xfrm>
              <a:off x="522382" y="1589781"/>
              <a:ext cx="2709203" cy="1015005"/>
              <a:chOff x="821068" y="1596128"/>
              <a:chExt cx="2709203" cy="1015005"/>
            </a:xfrm>
          </p:grpSpPr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0D24B5F3-50B2-664B-A3A5-9BD299949197}"/>
                  </a:ext>
                </a:extLst>
              </p:cNvPr>
              <p:cNvSpPr txBox="1"/>
              <p:nvPr/>
            </p:nvSpPr>
            <p:spPr>
              <a:xfrm>
                <a:off x="981119" y="1596128"/>
                <a:ext cx="238449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dirty="0"/>
                  <a:t>SPECIFICA FUNZIONALE</a:t>
                </a:r>
              </a:p>
            </p:txBody>
          </p:sp>
          <p:sp>
            <p:nvSpPr>
              <p:cNvPr id="34" name="CasellaDiTesto 33">
                <a:extLst>
                  <a:ext uri="{FF2B5EF4-FFF2-40B4-BE49-F238E27FC236}">
                    <a16:creationId xmlns:a16="http://schemas.microsoft.com/office/drawing/2014/main" id="{59E3401B-9843-DD45-B576-85D188F87F06}"/>
                  </a:ext>
                </a:extLst>
              </p:cNvPr>
              <p:cNvSpPr txBox="1"/>
              <p:nvPr/>
            </p:nvSpPr>
            <p:spPr>
              <a:xfrm>
                <a:off x="821068" y="1964802"/>
                <a:ext cx="270920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it-IT" dirty="0"/>
                  <a:t>SALVATAGGIO STATISTICHE </a:t>
                </a:r>
              </a:p>
              <a:p>
                <a:pPr algn="ctr"/>
                <a:r>
                  <a:rPr lang="it-IT" dirty="0"/>
                  <a:t>A FINE PARTITA</a:t>
                </a:r>
              </a:p>
            </p:txBody>
          </p:sp>
        </p:grpSp>
        <p:sp>
          <p:nvSpPr>
            <p:cNvPr id="24" name="Rettangolo 23">
              <a:extLst>
                <a:ext uri="{FF2B5EF4-FFF2-40B4-BE49-F238E27FC236}">
                  <a16:creationId xmlns:a16="http://schemas.microsoft.com/office/drawing/2014/main" id="{CFFAA548-E266-844D-8417-667E3535DA7C}"/>
                </a:ext>
              </a:extLst>
            </p:cNvPr>
            <p:cNvSpPr/>
            <p:nvPr/>
          </p:nvSpPr>
          <p:spPr>
            <a:xfrm>
              <a:off x="373134" y="1510580"/>
              <a:ext cx="3003096" cy="1143587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pic>
        <p:nvPicPr>
          <p:cNvPr id="9" name="Immagine 8" descr="Immagine che contiene tavolo&#10;&#10;Descrizione generata automaticamente">
            <a:extLst>
              <a:ext uri="{FF2B5EF4-FFF2-40B4-BE49-F238E27FC236}">
                <a16:creationId xmlns:a16="http://schemas.microsoft.com/office/drawing/2014/main" id="{749E163E-290E-6542-8B52-56F03A9B37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174" y="2973460"/>
            <a:ext cx="3310873" cy="2486983"/>
          </a:xfrm>
          <a:prstGeom prst="rect">
            <a:avLst/>
          </a:prstGeom>
        </p:spPr>
      </p:pic>
      <p:grpSp>
        <p:nvGrpSpPr>
          <p:cNvPr id="31" name="Gruppo 30">
            <a:extLst>
              <a:ext uri="{FF2B5EF4-FFF2-40B4-BE49-F238E27FC236}">
                <a16:creationId xmlns:a16="http://schemas.microsoft.com/office/drawing/2014/main" id="{71A6EAB8-73B0-674E-8972-8F38E1C68B53}"/>
              </a:ext>
            </a:extLst>
          </p:cNvPr>
          <p:cNvGrpSpPr/>
          <p:nvPr/>
        </p:nvGrpSpPr>
        <p:grpSpPr>
          <a:xfrm>
            <a:off x="4951023" y="2933322"/>
            <a:ext cx="3643456" cy="2974985"/>
            <a:chOff x="4781732" y="2933322"/>
            <a:chExt cx="3643456" cy="2974985"/>
          </a:xfrm>
        </p:grpSpPr>
        <p:grpSp>
          <p:nvGrpSpPr>
            <p:cNvPr id="29" name="Gruppo 28">
              <a:extLst>
                <a:ext uri="{FF2B5EF4-FFF2-40B4-BE49-F238E27FC236}">
                  <a16:creationId xmlns:a16="http://schemas.microsoft.com/office/drawing/2014/main" id="{55A09202-FB75-AF4D-BAA0-9824E46C968D}"/>
                </a:ext>
              </a:extLst>
            </p:cNvPr>
            <p:cNvGrpSpPr/>
            <p:nvPr/>
          </p:nvGrpSpPr>
          <p:grpSpPr>
            <a:xfrm>
              <a:off x="4781732" y="2933322"/>
              <a:ext cx="3643456" cy="2974985"/>
              <a:chOff x="4665296" y="2733368"/>
              <a:chExt cx="3643456" cy="2974985"/>
            </a:xfrm>
          </p:grpSpPr>
          <p:pic>
            <p:nvPicPr>
              <p:cNvPr id="19" name="Immagine 18">
                <a:extLst>
                  <a:ext uri="{FF2B5EF4-FFF2-40B4-BE49-F238E27FC236}">
                    <a16:creationId xmlns:a16="http://schemas.microsoft.com/office/drawing/2014/main" id="{0416C3CC-1140-D843-8CD8-999AAF08B0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665296" y="2733368"/>
                <a:ext cx="1980841" cy="2375889"/>
              </a:xfrm>
              <a:prstGeom prst="rect">
                <a:avLst/>
              </a:prstGeom>
            </p:spPr>
          </p:pic>
          <p:pic>
            <p:nvPicPr>
              <p:cNvPr id="42" name="Immagine 41">
                <a:extLst>
                  <a:ext uri="{FF2B5EF4-FFF2-40B4-BE49-F238E27FC236}">
                    <a16:creationId xmlns:a16="http://schemas.microsoft.com/office/drawing/2014/main" id="{CFB0045A-18EC-5D41-9A2D-DBD7B61624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375965" y="2775566"/>
                <a:ext cx="2932787" cy="2932787"/>
              </a:xfrm>
              <a:prstGeom prst="rect">
                <a:avLst/>
              </a:prstGeom>
            </p:spPr>
          </p:pic>
        </p:grpSp>
        <p:pic>
          <p:nvPicPr>
            <p:cNvPr id="44" name="Immagine 43">
              <a:extLst>
                <a:ext uri="{FF2B5EF4-FFF2-40B4-BE49-F238E27FC236}">
                  <a16:creationId xmlns:a16="http://schemas.microsoft.com/office/drawing/2014/main" id="{C4557CF1-3151-564C-AC59-891FFCE5147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702843" y="3289947"/>
              <a:ext cx="468000" cy="434960"/>
            </a:xfrm>
            <a:prstGeom prst="rect">
              <a:avLst/>
            </a:prstGeom>
          </p:spPr>
        </p:pic>
        <p:pic>
          <p:nvPicPr>
            <p:cNvPr id="45" name="Immagine 44">
              <a:extLst>
                <a:ext uri="{FF2B5EF4-FFF2-40B4-BE49-F238E27FC236}">
                  <a16:creationId xmlns:a16="http://schemas.microsoft.com/office/drawing/2014/main" id="{C7C3251E-5322-904F-89F4-5499F5D7BC5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699780" y="4319057"/>
              <a:ext cx="468000" cy="434960"/>
            </a:xfrm>
            <a:prstGeom prst="rect">
              <a:avLst/>
            </a:prstGeom>
          </p:spPr>
        </p:pic>
        <p:pic>
          <p:nvPicPr>
            <p:cNvPr id="46" name="Immagine 45">
              <a:extLst>
                <a:ext uri="{FF2B5EF4-FFF2-40B4-BE49-F238E27FC236}">
                  <a16:creationId xmlns:a16="http://schemas.microsoft.com/office/drawing/2014/main" id="{0F16F331-8BD3-6B40-AAC4-5B2B2F7CB52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699780" y="5335464"/>
              <a:ext cx="468000" cy="434960"/>
            </a:xfrm>
            <a:prstGeom prst="rect">
              <a:avLst/>
            </a:prstGeom>
          </p:spPr>
        </p:pic>
      </p:grpSp>
      <p:sp>
        <p:nvSpPr>
          <p:cNvPr id="48" name="CasellaDiTesto 47">
            <a:extLst>
              <a:ext uri="{FF2B5EF4-FFF2-40B4-BE49-F238E27FC236}">
                <a16:creationId xmlns:a16="http://schemas.microsoft.com/office/drawing/2014/main" id="{F3CAB6C0-6105-1A4D-836B-B3F2DA5B6BDD}"/>
              </a:ext>
            </a:extLst>
          </p:cNvPr>
          <p:cNvSpPr txBox="1"/>
          <p:nvPr/>
        </p:nvSpPr>
        <p:spPr>
          <a:xfrm>
            <a:off x="669401" y="5640260"/>
            <a:ext cx="29304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200" i="1" dirty="0"/>
              <a:t>Schermata statistiche alla fine di una partita</a:t>
            </a:r>
            <a:endParaRPr lang="it-IT" dirty="0"/>
          </a:p>
        </p:txBody>
      </p:sp>
      <p:sp>
        <p:nvSpPr>
          <p:cNvPr id="49" name="CasellaDiTesto 48">
            <a:extLst>
              <a:ext uri="{FF2B5EF4-FFF2-40B4-BE49-F238E27FC236}">
                <a16:creationId xmlns:a16="http://schemas.microsoft.com/office/drawing/2014/main" id="{5EA3DEA0-41D3-1C42-B773-632665EB4EA0}"/>
              </a:ext>
            </a:extLst>
          </p:cNvPr>
          <p:cNvSpPr txBox="1"/>
          <p:nvPr/>
        </p:nvSpPr>
        <p:spPr>
          <a:xfrm>
            <a:off x="5018725" y="5552944"/>
            <a:ext cx="21093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200" i="1" dirty="0"/>
              <a:t>Esempio di database che salva </a:t>
            </a:r>
          </a:p>
          <a:p>
            <a:pPr algn="ctr"/>
            <a:r>
              <a:rPr lang="it-IT" sz="1200" i="1" dirty="0"/>
              <a:t>i dati in cartelle locali (</a:t>
            </a:r>
            <a:r>
              <a:rPr lang="it-IT" sz="1200" i="1" dirty="0" err="1"/>
              <a:t>tablet</a:t>
            </a:r>
            <a:r>
              <a:rPr lang="it-IT" sz="1200" i="1" dirty="0"/>
              <a:t>)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2484273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400" dirty="0"/>
              <a:t>Oggetti del gioco</a:t>
            </a:r>
            <a:endParaRPr lang="it-IT" dirty="0"/>
          </a:p>
        </p:txBody>
      </p:sp>
      <p:grpSp>
        <p:nvGrpSpPr>
          <p:cNvPr id="37" name="Gruppo 36">
            <a:extLst>
              <a:ext uri="{FF2B5EF4-FFF2-40B4-BE49-F238E27FC236}">
                <a16:creationId xmlns:a16="http://schemas.microsoft.com/office/drawing/2014/main" id="{F30ED5B5-D86C-8C47-85B7-B1A1303B5C9F}"/>
              </a:ext>
            </a:extLst>
          </p:cNvPr>
          <p:cNvGrpSpPr/>
          <p:nvPr/>
        </p:nvGrpSpPr>
        <p:grpSpPr>
          <a:xfrm>
            <a:off x="460299" y="4008249"/>
            <a:ext cx="2899956" cy="1925783"/>
            <a:chOff x="714393" y="1643116"/>
            <a:chExt cx="2899956" cy="1925783"/>
          </a:xfrm>
        </p:grpSpPr>
        <p:pic>
          <p:nvPicPr>
            <p:cNvPr id="10" name="Immagine 9">
              <a:extLst>
                <a:ext uri="{FF2B5EF4-FFF2-40B4-BE49-F238E27FC236}">
                  <a16:creationId xmlns:a16="http://schemas.microsoft.com/office/drawing/2014/main" id="{2BA0A1F7-BDA1-A946-BB3C-7FDF937A48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2009" t="42020" r="41796" b="29899"/>
            <a:stretch/>
          </p:blipFill>
          <p:spPr>
            <a:xfrm>
              <a:off x="1250117" y="1643116"/>
              <a:ext cx="1478605" cy="1925783"/>
            </a:xfrm>
            <a:prstGeom prst="rect">
              <a:avLst/>
            </a:prstGeom>
          </p:spPr>
        </p:pic>
        <p:sp>
          <p:nvSpPr>
            <p:cNvPr id="23" name="CasellaDiTesto 22">
              <a:extLst>
                <a:ext uri="{FF2B5EF4-FFF2-40B4-BE49-F238E27FC236}">
                  <a16:creationId xmlns:a16="http://schemas.microsoft.com/office/drawing/2014/main" id="{8E472B4C-CDD3-9A41-8847-32B5D77C0A6D}"/>
                </a:ext>
              </a:extLst>
            </p:cNvPr>
            <p:cNvSpPr txBox="1"/>
            <p:nvPr/>
          </p:nvSpPr>
          <p:spPr>
            <a:xfrm>
              <a:off x="714393" y="1827506"/>
              <a:ext cx="5357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200" dirty="0"/>
                <a:t>CHAR</a:t>
              </a:r>
            </a:p>
          </p:txBody>
        </p:sp>
        <p:sp>
          <p:nvSpPr>
            <p:cNvPr id="24" name="CasellaDiTesto 23">
              <a:extLst>
                <a:ext uri="{FF2B5EF4-FFF2-40B4-BE49-F238E27FC236}">
                  <a16:creationId xmlns:a16="http://schemas.microsoft.com/office/drawing/2014/main" id="{E2D176CA-CBE4-A144-828F-5329D2243276}"/>
                </a:ext>
              </a:extLst>
            </p:cNvPr>
            <p:cNvSpPr txBox="1"/>
            <p:nvPr/>
          </p:nvSpPr>
          <p:spPr>
            <a:xfrm>
              <a:off x="2728722" y="1827506"/>
              <a:ext cx="5357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200" dirty="0"/>
                <a:t>CHAR</a:t>
              </a:r>
            </a:p>
          </p:txBody>
        </p:sp>
        <p:sp>
          <p:nvSpPr>
            <p:cNvPr id="25" name="CasellaDiTesto 24">
              <a:extLst>
                <a:ext uri="{FF2B5EF4-FFF2-40B4-BE49-F238E27FC236}">
                  <a16:creationId xmlns:a16="http://schemas.microsoft.com/office/drawing/2014/main" id="{6D48FA91-B857-734D-8E06-09A1FD6FB76F}"/>
                </a:ext>
              </a:extLst>
            </p:cNvPr>
            <p:cNvSpPr txBox="1"/>
            <p:nvPr/>
          </p:nvSpPr>
          <p:spPr>
            <a:xfrm>
              <a:off x="2728722" y="2475238"/>
              <a:ext cx="88562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200" dirty="0"/>
                <a:t>IMMAGINE</a:t>
              </a:r>
            </a:p>
          </p:txBody>
        </p:sp>
        <p:sp>
          <p:nvSpPr>
            <p:cNvPr id="26" name="CasellaDiTesto 25">
              <a:extLst>
                <a:ext uri="{FF2B5EF4-FFF2-40B4-BE49-F238E27FC236}">
                  <a16:creationId xmlns:a16="http://schemas.microsoft.com/office/drawing/2014/main" id="{23C6E29E-D004-1545-AED5-EC52B8ABE10A}"/>
                </a:ext>
              </a:extLst>
            </p:cNvPr>
            <p:cNvSpPr txBox="1"/>
            <p:nvPr/>
          </p:nvSpPr>
          <p:spPr>
            <a:xfrm>
              <a:off x="2728722" y="2889337"/>
              <a:ext cx="6485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200" dirty="0"/>
                <a:t>STRING</a:t>
              </a:r>
            </a:p>
          </p:txBody>
        </p:sp>
        <p:sp>
          <p:nvSpPr>
            <p:cNvPr id="27" name="CasellaDiTesto 26">
              <a:extLst>
                <a:ext uri="{FF2B5EF4-FFF2-40B4-BE49-F238E27FC236}">
                  <a16:creationId xmlns:a16="http://schemas.microsoft.com/office/drawing/2014/main" id="{36F4DA1F-E0AE-004A-9C1E-FF896D44ABAB}"/>
                </a:ext>
              </a:extLst>
            </p:cNvPr>
            <p:cNvSpPr txBox="1"/>
            <p:nvPr/>
          </p:nvSpPr>
          <p:spPr>
            <a:xfrm>
              <a:off x="2728721" y="3171652"/>
              <a:ext cx="6485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200" dirty="0"/>
                <a:t>STRING</a:t>
              </a:r>
            </a:p>
          </p:txBody>
        </p:sp>
      </p:grpSp>
      <p:grpSp>
        <p:nvGrpSpPr>
          <p:cNvPr id="36" name="Gruppo 35">
            <a:extLst>
              <a:ext uri="{FF2B5EF4-FFF2-40B4-BE49-F238E27FC236}">
                <a16:creationId xmlns:a16="http://schemas.microsoft.com/office/drawing/2014/main" id="{675EDC29-3C10-C149-AB67-15143184FAED}"/>
              </a:ext>
            </a:extLst>
          </p:cNvPr>
          <p:cNvGrpSpPr/>
          <p:nvPr/>
        </p:nvGrpSpPr>
        <p:grpSpPr>
          <a:xfrm>
            <a:off x="676951" y="3154338"/>
            <a:ext cx="1478604" cy="698375"/>
            <a:chOff x="1250117" y="3775518"/>
            <a:chExt cx="1478604" cy="698375"/>
          </a:xfrm>
        </p:grpSpPr>
        <p:pic>
          <p:nvPicPr>
            <p:cNvPr id="28" name="Immagine 27" descr="Immagine che contiene testo&#10;&#10;Descrizione generata automaticamente">
              <a:extLst>
                <a:ext uri="{FF2B5EF4-FFF2-40B4-BE49-F238E27FC236}">
                  <a16:creationId xmlns:a16="http://schemas.microsoft.com/office/drawing/2014/main" id="{F5FED9C5-D996-9B49-B38C-A9B6D27272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3758" t="55025" r="24340" b="36665"/>
            <a:stretch/>
          </p:blipFill>
          <p:spPr>
            <a:xfrm>
              <a:off x="1250117" y="3775518"/>
              <a:ext cx="1478604" cy="421376"/>
            </a:xfrm>
            <a:prstGeom prst="rect">
              <a:avLst/>
            </a:prstGeom>
          </p:spPr>
        </p:pic>
        <p:sp>
          <p:nvSpPr>
            <p:cNvPr id="29" name="CasellaDiTesto 28">
              <a:extLst>
                <a:ext uri="{FF2B5EF4-FFF2-40B4-BE49-F238E27FC236}">
                  <a16:creationId xmlns:a16="http://schemas.microsoft.com/office/drawing/2014/main" id="{A792FE1C-E165-634F-9C64-656FBA9EB7D5}"/>
                </a:ext>
              </a:extLst>
            </p:cNvPr>
            <p:cNvSpPr txBox="1"/>
            <p:nvPr/>
          </p:nvSpPr>
          <p:spPr>
            <a:xfrm>
              <a:off x="1447692" y="4196894"/>
              <a:ext cx="108345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200" dirty="0"/>
                <a:t>DROPDOWN</a:t>
              </a:r>
            </a:p>
          </p:txBody>
        </p:sp>
      </p:grpSp>
      <p:grpSp>
        <p:nvGrpSpPr>
          <p:cNvPr id="35" name="Gruppo 34">
            <a:extLst>
              <a:ext uri="{FF2B5EF4-FFF2-40B4-BE49-F238E27FC236}">
                <a16:creationId xmlns:a16="http://schemas.microsoft.com/office/drawing/2014/main" id="{B832BF14-D2C2-734B-96E6-A38663E26118}"/>
              </a:ext>
            </a:extLst>
          </p:cNvPr>
          <p:cNvGrpSpPr/>
          <p:nvPr/>
        </p:nvGrpSpPr>
        <p:grpSpPr>
          <a:xfrm>
            <a:off x="598563" y="1633900"/>
            <a:ext cx="1714842" cy="668756"/>
            <a:chOff x="3028208" y="3805136"/>
            <a:chExt cx="1714842" cy="668756"/>
          </a:xfrm>
        </p:grpSpPr>
        <p:pic>
          <p:nvPicPr>
            <p:cNvPr id="30" name="Immagine 29" descr="Immagine che contiene testo&#10;&#10;Descrizione generata automaticamente">
              <a:extLst>
                <a:ext uri="{FF2B5EF4-FFF2-40B4-BE49-F238E27FC236}">
                  <a16:creationId xmlns:a16="http://schemas.microsoft.com/office/drawing/2014/main" id="{C0E6E140-166D-F848-A930-8094C525B2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0401" t="31297" r="64198" b="60977"/>
            <a:stretch/>
          </p:blipFill>
          <p:spPr>
            <a:xfrm>
              <a:off x="3028208" y="3805136"/>
              <a:ext cx="1714842" cy="391758"/>
            </a:xfrm>
            <a:prstGeom prst="rect">
              <a:avLst/>
            </a:prstGeom>
          </p:spPr>
        </p:pic>
        <p:sp>
          <p:nvSpPr>
            <p:cNvPr id="31" name="CasellaDiTesto 30">
              <a:extLst>
                <a:ext uri="{FF2B5EF4-FFF2-40B4-BE49-F238E27FC236}">
                  <a16:creationId xmlns:a16="http://schemas.microsoft.com/office/drawing/2014/main" id="{E73A71F8-532C-6041-B4AB-BB651BB8AF36}"/>
                </a:ext>
              </a:extLst>
            </p:cNvPr>
            <p:cNvSpPr txBox="1"/>
            <p:nvPr/>
          </p:nvSpPr>
          <p:spPr>
            <a:xfrm>
              <a:off x="3343902" y="4196893"/>
              <a:ext cx="108345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200" dirty="0"/>
                <a:t>TOGGLE</a:t>
              </a:r>
            </a:p>
          </p:txBody>
        </p:sp>
      </p:grpSp>
      <p:grpSp>
        <p:nvGrpSpPr>
          <p:cNvPr id="34" name="Gruppo 33">
            <a:extLst>
              <a:ext uri="{FF2B5EF4-FFF2-40B4-BE49-F238E27FC236}">
                <a16:creationId xmlns:a16="http://schemas.microsoft.com/office/drawing/2014/main" id="{B1649F31-0F06-4147-A8A1-0FD285CAB597}"/>
              </a:ext>
            </a:extLst>
          </p:cNvPr>
          <p:cNvGrpSpPr/>
          <p:nvPr/>
        </p:nvGrpSpPr>
        <p:grpSpPr>
          <a:xfrm>
            <a:off x="643137" y="2380395"/>
            <a:ext cx="1625690" cy="683564"/>
            <a:chOff x="5042536" y="3790327"/>
            <a:chExt cx="1625690" cy="683564"/>
          </a:xfrm>
        </p:grpSpPr>
        <p:pic>
          <p:nvPicPr>
            <p:cNvPr id="32" name="Immagine 31" descr="Immagine che contiene testo&#10;&#10;Descrizione generata automaticamente">
              <a:extLst>
                <a:ext uri="{FF2B5EF4-FFF2-40B4-BE49-F238E27FC236}">
                  <a16:creationId xmlns:a16="http://schemas.microsoft.com/office/drawing/2014/main" id="{912EC7F5-A966-FF44-B926-E863AF1D89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3219" t="43994" r="12700" b="47696"/>
            <a:stretch/>
          </p:blipFill>
          <p:spPr>
            <a:xfrm>
              <a:off x="5042536" y="3790327"/>
              <a:ext cx="1625690" cy="421376"/>
            </a:xfrm>
            <a:prstGeom prst="rect">
              <a:avLst/>
            </a:prstGeom>
          </p:spPr>
        </p:pic>
        <p:sp>
          <p:nvSpPr>
            <p:cNvPr id="33" name="CasellaDiTesto 32">
              <a:extLst>
                <a:ext uri="{FF2B5EF4-FFF2-40B4-BE49-F238E27FC236}">
                  <a16:creationId xmlns:a16="http://schemas.microsoft.com/office/drawing/2014/main" id="{3A0ABDF3-B679-754C-BDB3-56A78AC28E97}"/>
                </a:ext>
              </a:extLst>
            </p:cNvPr>
            <p:cNvSpPr txBox="1"/>
            <p:nvPr/>
          </p:nvSpPr>
          <p:spPr>
            <a:xfrm>
              <a:off x="5313654" y="4196892"/>
              <a:ext cx="108345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200" dirty="0"/>
                <a:t>BOTTONE</a:t>
              </a:r>
            </a:p>
          </p:txBody>
        </p:sp>
      </p:grpSp>
      <p:pic>
        <p:nvPicPr>
          <p:cNvPr id="38" name="Immagine 37">
            <a:extLst>
              <a:ext uri="{FF2B5EF4-FFF2-40B4-BE49-F238E27FC236}">
                <a16:creationId xmlns:a16="http://schemas.microsoft.com/office/drawing/2014/main" id="{C0F8C22E-C73B-AA4A-9FA4-8B0C1BD276A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042" t="22229" r="10461" b="19999"/>
          <a:stretch/>
        </p:blipFill>
        <p:spPr>
          <a:xfrm>
            <a:off x="3098269" y="1597116"/>
            <a:ext cx="3439047" cy="1925783"/>
          </a:xfrm>
          <a:prstGeom prst="rect">
            <a:avLst/>
          </a:prstGeom>
        </p:spPr>
      </p:pic>
      <p:cxnSp>
        <p:nvCxnSpPr>
          <p:cNvPr id="39" name="Connettore 1 38">
            <a:extLst>
              <a:ext uri="{FF2B5EF4-FFF2-40B4-BE49-F238E27FC236}">
                <a16:creationId xmlns:a16="http://schemas.microsoft.com/office/drawing/2014/main" id="{7506D447-1E55-AA46-9114-AE44F7D32C5C}"/>
              </a:ext>
            </a:extLst>
          </p:cNvPr>
          <p:cNvCxnSpPr>
            <a:cxnSpLocks/>
          </p:cNvCxnSpPr>
          <p:nvPr/>
        </p:nvCxnSpPr>
        <p:spPr>
          <a:xfrm flipV="1">
            <a:off x="2313401" y="1597116"/>
            <a:ext cx="784868" cy="80175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Connettore 1 41">
            <a:extLst>
              <a:ext uri="{FF2B5EF4-FFF2-40B4-BE49-F238E27FC236}">
                <a16:creationId xmlns:a16="http://schemas.microsoft.com/office/drawing/2014/main" id="{20326CDD-6B2A-DF43-8B1F-9431FC37EAC9}"/>
              </a:ext>
            </a:extLst>
          </p:cNvPr>
          <p:cNvCxnSpPr>
            <a:cxnSpLocks/>
          </p:cNvCxnSpPr>
          <p:nvPr/>
        </p:nvCxnSpPr>
        <p:spPr>
          <a:xfrm>
            <a:off x="2313401" y="2820242"/>
            <a:ext cx="762711" cy="70265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CasellaDiTesto 45">
            <a:extLst>
              <a:ext uri="{FF2B5EF4-FFF2-40B4-BE49-F238E27FC236}">
                <a16:creationId xmlns:a16="http://schemas.microsoft.com/office/drawing/2014/main" id="{3D9F98B5-589B-5441-AC9B-1A931942A413}"/>
              </a:ext>
            </a:extLst>
          </p:cNvPr>
          <p:cNvSpPr txBox="1"/>
          <p:nvPr/>
        </p:nvSpPr>
        <p:spPr>
          <a:xfrm>
            <a:off x="4440092" y="3583729"/>
            <a:ext cx="7554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BOTTONI</a:t>
            </a:r>
          </a:p>
        </p:txBody>
      </p:sp>
      <p:pic>
        <p:nvPicPr>
          <p:cNvPr id="47" name="Immagine 46">
            <a:extLst>
              <a:ext uri="{FF2B5EF4-FFF2-40B4-BE49-F238E27FC236}">
                <a16:creationId xmlns:a16="http://schemas.microsoft.com/office/drawing/2014/main" id="{31A622E0-D56A-484D-9287-BD302A455DD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2148" t="13938" r="41496" b="71876"/>
          <a:stretch/>
        </p:blipFill>
        <p:spPr>
          <a:xfrm>
            <a:off x="7139605" y="1597116"/>
            <a:ext cx="1405832" cy="915933"/>
          </a:xfrm>
          <a:prstGeom prst="rect">
            <a:avLst/>
          </a:prstGeom>
        </p:spPr>
      </p:pic>
      <p:sp>
        <p:nvSpPr>
          <p:cNvPr id="48" name="CasellaDiTesto 47">
            <a:extLst>
              <a:ext uri="{FF2B5EF4-FFF2-40B4-BE49-F238E27FC236}">
                <a16:creationId xmlns:a16="http://schemas.microsoft.com/office/drawing/2014/main" id="{7198B829-04F7-2D4A-A780-F5E9338ACFF2}"/>
              </a:ext>
            </a:extLst>
          </p:cNvPr>
          <p:cNvSpPr txBox="1"/>
          <p:nvPr/>
        </p:nvSpPr>
        <p:spPr>
          <a:xfrm>
            <a:off x="7518265" y="2543243"/>
            <a:ext cx="6485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STRING</a:t>
            </a:r>
          </a:p>
        </p:txBody>
      </p:sp>
      <p:pic>
        <p:nvPicPr>
          <p:cNvPr id="49" name="Immagine 48">
            <a:extLst>
              <a:ext uri="{FF2B5EF4-FFF2-40B4-BE49-F238E27FC236}">
                <a16:creationId xmlns:a16="http://schemas.microsoft.com/office/drawing/2014/main" id="{CE6669F6-A0EB-974E-996A-8742163243B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1042" t="10139" r="11009" b="79785"/>
          <a:stretch/>
        </p:blipFill>
        <p:spPr>
          <a:xfrm>
            <a:off x="3983941" y="4494789"/>
            <a:ext cx="791467" cy="753746"/>
          </a:xfrm>
          <a:prstGeom prst="rect">
            <a:avLst/>
          </a:prstGeom>
        </p:spPr>
      </p:pic>
      <p:pic>
        <p:nvPicPr>
          <p:cNvPr id="50" name="Immagine 49" descr="Immagine che contiene tavolo&#10;&#10;Descrizione generata automaticamente">
            <a:extLst>
              <a:ext uri="{FF2B5EF4-FFF2-40B4-BE49-F238E27FC236}">
                <a16:creationId xmlns:a16="http://schemas.microsoft.com/office/drawing/2014/main" id="{4C99B454-E9E8-EE46-B6A1-6220A1A2917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9311" t="34345" r="6601" b="9128"/>
          <a:stretch/>
        </p:blipFill>
        <p:spPr>
          <a:xfrm>
            <a:off x="5138073" y="3929539"/>
            <a:ext cx="3731491" cy="1884245"/>
          </a:xfrm>
          <a:prstGeom prst="rect">
            <a:avLst/>
          </a:prstGeom>
        </p:spPr>
      </p:pic>
      <p:cxnSp>
        <p:nvCxnSpPr>
          <p:cNvPr id="51" name="Connettore 1 50">
            <a:extLst>
              <a:ext uri="{FF2B5EF4-FFF2-40B4-BE49-F238E27FC236}">
                <a16:creationId xmlns:a16="http://schemas.microsoft.com/office/drawing/2014/main" id="{C5D7A0AB-C05F-2540-B1D9-CB1DF2A3A2A2}"/>
              </a:ext>
            </a:extLst>
          </p:cNvPr>
          <p:cNvCxnSpPr>
            <a:cxnSpLocks/>
          </p:cNvCxnSpPr>
          <p:nvPr/>
        </p:nvCxnSpPr>
        <p:spPr>
          <a:xfrm flipH="1" flipV="1">
            <a:off x="4775408" y="5246372"/>
            <a:ext cx="362664" cy="56741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Connettore 1 51">
            <a:extLst>
              <a:ext uri="{FF2B5EF4-FFF2-40B4-BE49-F238E27FC236}">
                <a16:creationId xmlns:a16="http://schemas.microsoft.com/office/drawing/2014/main" id="{F6ADCAF9-D92E-4446-888D-CD5E84AB35FB}"/>
              </a:ext>
            </a:extLst>
          </p:cNvPr>
          <p:cNvCxnSpPr>
            <a:cxnSpLocks/>
          </p:cNvCxnSpPr>
          <p:nvPr/>
        </p:nvCxnSpPr>
        <p:spPr>
          <a:xfrm flipH="1">
            <a:off x="4775408" y="3929539"/>
            <a:ext cx="362665" cy="56525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CasellaDiTesto 56">
            <a:extLst>
              <a:ext uri="{FF2B5EF4-FFF2-40B4-BE49-F238E27FC236}">
                <a16:creationId xmlns:a16="http://schemas.microsoft.com/office/drawing/2014/main" id="{D707DFBE-CE7A-0744-A176-ED7BF4788E31}"/>
              </a:ext>
            </a:extLst>
          </p:cNvPr>
          <p:cNvSpPr txBox="1"/>
          <p:nvPr/>
        </p:nvSpPr>
        <p:spPr>
          <a:xfrm>
            <a:off x="4001974" y="5260896"/>
            <a:ext cx="7922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BOTTONE</a:t>
            </a:r>
          </a:p>
        </p:txBody>
      </p:sp>
      <p:sp>
        <p:nvSpPr>
          <p:cNvPr id="58" name="CasellaDiTesto 57">
            <a:extLst>
              <a:ext uri="{FF2B5EF4-FFF2-40B4-BE49-F238E27FC236}">
                <a16:creationId xmlns:a16="http://schemas.microsoft.com/office/drawing/2014/main" id="{EA815DDA-372A-1146-8131-F2AB1A36EF9B}"/>
              </a:ext>
            </a:extLst>
          </p:cNvPr>
          <p:cNvSpPr txBox="1"/>
          <p:nvPr/>
        </p:nvSpPr>
        <p:spPr>
          <a:xfrm>
            <a:off x="6607684" y="5813784"/>
            <a:ext cx="9399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SCROLL BAR</a:t>
            </a:r>
          </a:p>
        </p:txBody>
      </p:sp>
      <p:pic>
        <p:nvPicPr>
          <p:cNvPr id="59" name="Immagine 58">
            <a:extLst>
              <a:ext uri="{FF2B5EF4-FFF2-40B4-BE49-F238E27FC236}">
                <a16:creationId xmlns:a16="http://schemas.microsoft.com/office/drawing/2014/main" id="{50EFB05B-CECB-2B4F-8332-580F06702D5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6358" t="78921" r="27306" b="8924"/>
          <a:stretch/>
        </p:blipFill>
        <p:spPr>
          <a:xfrm>
            <a:off x="7036281" y="2889053"/>
            <a:ext cx="1612478" cy="405162"/>
          </a:xfrm>
          <a:prstGeom prst="rect">
            <a:avLst/>
          </a:prstGeom>
        </p:spPr>
      </p:pic>
      <p:sp>
        <p:nvSpPr>
          <p:cNvPr id="60" name="CasellaDiTesto 59">
            <a:extLst>
              <a:ext uri="{FF2B5EF4-FFF2-40B4-BE49-F238E27FC236}">
                <a16:creationId xmlns:a16="http://schemas.microsoft.com/office/drawing/2014/main" id="{54015168-D91F-5449-9540-8F1CA2FBE4F6}"/>
              </a:ext>
            </a:extLst>
          </p:cNvPr>
          <p:cNvSpPr txBox="1"/>
          <p:nvPr/>
        </p:nvSpPr>
        <p:spPr>
          <a:xfrm>
            <a:off x="7518265" y="3307351"/>
            <a:ext cx="7827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SLIDEBAR</a:t>
            </a:r>
          </a:p>
        </p:txBody>
      </p:sp>
      <p:sp>
        <p:nvSpPr>
          <p:cNvPr id="40" name="CasellaDiTesto 39">
            <a:extLst>
              <a:ext uri="{FF2B5EF4-FFF2-40B4-BE49-F238E27FC236}">
                <a16:creationId xmlns:a16="http://schemas.microsoft.com/office/drawing/2014/main" id="{C7C8E843-598B-452B-8AFE-7C0EE95A44DF}"/>
              </a:ext>
            </a:extLst>
          </p:cNvPr>
          <p:cNvSpPr txBox="1"/>
          <p:nvPr/>
        </p:nvSpPr>
        <p:spPr>
          <a:xfrm>
            <a:off x="0" y="610234"/>
            <a:ext cx="1744579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1 </a:t>
            </a:r>
          </a:p>
        </p:txBody>
      </p:sp>
      <p:sp>
        <p:nvSpPr>
          <p:cNvPr id="41" name="Freccia a destra 40">
            <a:extLst>
              <a:ext uri="{FF2B5EF4-FFF2-40B4-BE49-F238E27FC236}">
                <a16:creationId xmlns:a16="http://schemas.microsoft.com/office/drawing/2014/main" id="{EBAB8E10-1C73-44B0-9652-6CCD7D0B35BD}"/>
              </a:ext>
            </a:extLst>
          </p:cNvPr>
          <p:cNvSpPr/>
          <p:nvPr/>
        </p:nvSpPr>
        <p:spPr>
          <a:xfrm>
            <a:off x="872290" y="703514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3" name="CasellaDiTesto 42">
            <a:extLst>
              <a:ext uri="{FF2B5EF4-FFF2-40B4-BE49-F238E27FC236}">
                <a16:creationId xmlns:a16="http://schemas.microsoft.com/office/drawing/2014/main" id="{63BA7935-85FC-4E7C-9C21-BF0046693A9B}"/>
              </a:ext>
            </a:extLst>
          </p:cNvPr>
          <p:cNvSpPr txBox="1"/>
          <p:nvPr/>
        </p:nvSpPr>
        <p:spPr>
          <a:xfrm>
            <a:off x="1687843" y="604634"/>
            <a:ext cx="1948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Parte 2</a:t>
            </a:r>
          </a:p>
        </p:txBody>
      </p:sp>
      <p:sp>
        <p:nvSpPr>
          <p:cNvPr id="44" name="CasellaDiTesto 43">
            <a:extLst>
              <a:ext uri="{FF2B5EF4-FFF2-40B4-BE49-F238E27FC236}">
                <a16:creationId xmlns:a16="http://schemas.microsoft.com/office/drawing/2014/main" id="{5221E15C-C46F-45B3-BEE6-CE8504C4E7AA}"/>
              </a:ext>
            </a:extLst>
          </p:cNvPr>
          <p:cNvSpPr txBox="1"/>
          <p:nvPr/>
        </p:nvSpPr>
        <p:spPr>
          <a:xfrm>
            <a:off x="3344888" y="610234"/>
            <a:ext cx="1233156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3</a:t>
            </a:r>
          </a:p>
        </p:txBody>
      </p:sp>
      <p:sp>
        <p:nvSpPr>
          <p:cNvPr id="45" name="CasellaDiTesto 44">
            <a:extLst>
              <a:ext uri="{FF2B5EF4-FFF2-40B4-BE49-F238E27FC236}">
                <a16:creationId xmlns:a16="http://schemas.microsoft.com/office/drawing/2014/main" id="{02031B70-BE3C-4773-AF62-1B2C5FF21A0C}"/>
              </a:ext>
            </a:extLst>
          </p:cNvPr>
          <p:cNvSpPr txBox="1"/>
          <p:nvPr/>
        </p:nvSpPr>
        <p:spPr>
          <a:xfrm>
            <a:off x="5064759" y="613623"/>
            <a:ext cx="1777600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4</a:t>
            </a:r>
          </a:p>
        </p:txBody>
      </p:sp>
      <p:sp>
        <p:nvSpPr>
          <p:cNvPr id="53" name="Freccia a destra 52">
            <a:extLst>
              <a:ext uri="{FF2B5EF4-FFF2-40B4-BE49-F238E27FC236}">
                <a16:creationId xmlns:a16="http://schemas.microsoft.com/office/drawing/2014/main" id="{46F7D426-B6D8-4571-8C3C-812410162BE3}"/>
              </a:ext>
            </a:extLst>
          </p:cNvPr>
          <p:cNvSpPr/>
          <p:nvPr/>
        </p:nvSpPr>
        <p:spPr>
          <a:xfrm>
            <a:off x="2536358" y="697914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4" name="Freccia a destra 53">
            <a:extLst>
              <a:ext uri="{FF2B5EF4-FFF2-40B4-BE49-F238E27FC236}">
                <a16:creationId xmlns:a16="http://schemas.microsoft.com/office/drawing/2014/main" id="{6ECA3A2F-E4C5-437A-97C3-8617FEC86DE6}"/>
              </a:ext>
            </a:extLst>
          </p:cNvPr>
          <p:cNvSpPr/>
          <p:nvPr/>
        </p:nvSpPr>
        <p:spPr>
          <a:xfrm>
            <a:off x="4205065" y="658943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141112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53A38E7-BD4A-BF47-A567-95D8A1BD0282}"/>
              </a:ext>
            </a:extLst>
          </p:cNvPr>
          <p:cNvSpPr txBox="1">
            <a:spLocks/>
          </p:cNvSpPr>
          <p:nvPr/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IT"/>
              <a:t>Usabilità </a:t>
            </a:r>
            <a:endParaRPr lang="en-IT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36DBDB3-C026-4941-9E16-1C3526600511}"/>
              </a:ext>
            </a:extLst>
          </p:cNvPr>
          <p:cNvSpPr txBox="1">
            <a:spLocks/>
          </p:cNvSpPr>
          <p:nvPr/>
        </p:nvSpPr>
        <p:spPr>
          <a:xfrm>
            <a:off x="170477" y="1476903"/>
            <a:ext cx="3990842" cy="12669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T" sz="2000" dirty="0"/>
              <a:t>Problemi: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sz="2000" dirty="0"/>
              <a:t>Pandemia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dirty="0"/>
              <a:t>Gli utenti target sono bambini</a:t>
            </a:r>
            <a:endParaRPr lang="en-IT" sz="2000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94A138FC-1F68-4E77-9094-271A1CD680CE}"/>
              </a:ext>
            </a:extLst>
          </p:cNvPr>
          <p:cNvSpPr txBox="1"/>
          <p:nvPr/>
        </p:nvSpPr>
        <p:spPr>
          <a:xfrm>
            <a:off x="0" y="610234"/>
            <a:ext cx="1744579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1 </a:t>
            </a:r>
          </a:p>
        </p:txBody>
      </p:sp>
      <p:sp>
        <p:nvSpPr>
          <p:cNvPr id="7" name="Freccia a destra 6">
            <a:extLst>
              <a:ext uri="{FF2B5EF4-FFF2-40B4-BE49-F238E27FC236}">
                <a16:creationId xmlns:a16="http://schemas.microsoft.com/office/drawing/2014/main" id="{B8121BF8-6340-441E-BE01-0B93FE514A5F}"/>
              </a:ext>
            </a:extLst>
          </p:cNvPr>
          <p:cNvSpPr/>
          <p:nvPr/>
        </p:nvSpPr>
        <p:spPr>
          <a:xfrm>
            <a:off x="872290" y="703514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6F45F0B5-8FD8-4952-9BE0-D24A8CC48012}"/>
              </a:ext>
            </a:extLst>
          </p:cNvPr>
          <p:cNvSpPr txBox="1"/>
          <p:nvPr/>
        </p:nvSpPr>
        <p:spPr>
          <a:xfrm>
            <a:off x="1687843" y="604634"/>
            <a:ext cx="1948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Parte 2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27BF22D7-11F9-44D2-A93F-E4AAF22FE291}"/>
              </a:ext>
            </a:extLst>
          </p:cNvPr>
          <p:cNvSpPr txBox="1"/>
          <p:nvPr/>
        </p:nvSpPr>
        <p:spPr>
          <a:xfrm>
            <a:off x="3344888" y="610234"/>
            <a:ext cx="1233156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3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452CC82-116E-42B4-99B0-FA7C0F423C83}"/>
              </a:ext>
            </a:extLst>
          </p:cNvPr>
          <p:cNvSpPr txBox="1"/>
          <p:nvPr/>
        </p:nvSpPr>
        <p:spPr>
          <a:xfrm>
            <a:off x="5064759" y="613623"/>
            <a:ext cx="1777600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4</a:t>
            </a:r>
          </a:p>
        </p:txBody>
      </p:sp>
      <p:sp>
        <p:nvSpPr>
          <p:cNvPr id="11" name="Freccia a destra 10">
            <a:extLst>
              <a:ext uri="{FF2B5EF4-FFF2-40B4-BE49-F238E27FC236}">
                <a16:creationId xmlns:a16="http://schemas.microsoft.com/office/drawing/2014/main" id="{D15610D2-A5DE-4730-ABD4-A2185AFD0470}"/>
              </a:ext>
            </a:extLst>
          </p:cNvPr>
          <p:cNvSpPr/>
          <p:nvPr/>
        </p:nvSpPr>
        <p:spPr>
          <a:xfrm>
            <a:off x="2536358" y="697914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Freccia a destra 11">
            <a:extLst>
              <a:ext uri="{FF2B5EF4-FFF2-40B4-BE49-F238E27FC236}">
                <a16:creationId xmlns:a16="http://schemas.microsoft.com/office/drawing/2014/main" id="{53AE95AD-4F95-416F-BCE5-9E9BB4F937F8}"/>
              </a:ext>
            </a:extLst>
          </p:cNvPr>
          <p:cNvSpPr/>
          <p:nvPr/>
        </p:nvSpPr>
        <p:spPr>
          <a:xfrm>
            <a:off x="4205065" y="658943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36772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D6A516A-ADF9-D44D-AA46-223360E27BCE}"/>
              </a:ext>
            </a:extLst>
          </p:cNvPr>
          <p:cNvSpPr txBox="1">
            <a:spLocks/>
          </p:cNvSpPr>
          <p:nvPr/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IT"/>
              <a:t>Usabilità </a:t>
            </a:r>
            <a:endParaRPr lang="en-IT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298FB9A-7F55-1742-A18D-71EED5395480}"/>
              </a:ext>
            </a:extLst>
          </p:cNvPr>
          <p:cNvSpPr txBox="1">
            <a:spLocks/>
          </p:cNvSpPr>
          <p:nvPr/>
        </p:nvSpPr>
        <p:spPr>
          <a:xfrm>
            <a:off x="170477" y="1476903"/>
            <a:ext cx="3990842" cy="12669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T" sz="2000"/>
              <a:t>Problemi: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sz="2000"/>
              <a:t>Pandemia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/>
              <a:t>Gli utenti target sono bambini</a:t>
            </a:r>
            <a:endParaRPr lang="en-IT" sz="2000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B570339-C8A2-9844-8474-37D3C85E284B}"/>
              </a:ext>
            </a:extLst>
          </p:cNvPr>
          <p:cNvGrpSpPr/>
          <p:nvPr/>
        </p:nvGrpSpPr>
        <p:grpSpPr>
          <a:xfrm>
            <a:off x="6385596" y="1507500"/>
            <a:ext cx="2555181" cy="1745486"/>
            <a:chOff x="6545331" y="1878015"/>
            <a:chExt cx="2555181" cy="1745486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078A218-FD2C-104C-926E-17AE22D4C3CD}"/>
                </a:ext>
              </a:extLst>
            </p:cNvPr>
            <p:cNvSpPr txBox="1"/>
            <p:nvPr/>
          </p:nvSpPr>
          <p:spPr>
            <a:xfrm>
              <a:off x="6545331" y="1878015"/>
              <a:ext cx="25551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T" dirty="0"/>
                <a:t>SUS per maestre 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1ED4CD5-1312-4C49-9B6E-58EBAE20A91B}"/>
                </a:ext>
              </a:extLst>
            </p:cNvPr>
            <p:cNvSpPr txBox="1"/>
            <p:nvPr/>
          </p:nvSpPr>
          <p:spPr>
            <a:xfrm>
              <a:off x="6545331" y="2704919"/>
              <a:ext cx="22797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/>
                <a:t>“Custom” per Bambini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21415D8-AB70-5046-87F2-31F20C30706A}"/>
                </a:ext>
              </a:extLst>
            </p:cNvPr>
            <p:cNvSpPr txBox="1"/>
            <p:nvPr/>
          </p:nvSpPr>
          <p:spPr>
            <a:xfrm>
              <a:off x="6556584" y="2290014"/>
              <a:ext cx="19865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/>
                <a:t>SUMI per psicologi </a:t>
              </a:r>
            </a:p>
          </p:txBody>
        </p:sp>
        <p:pic>
          <p:nvPicPr>
            <p:cNvPr id="17" name="Picture 16" descr="Shape&#10;&#10;Description automatically generated with medium confidence">
              <a:extLst>
                <a:ext uri="{FF2B5EF4-FFF2-40B4-BE49-F238E27FC236}">
                  <a16:creationId xmlns:a16="http://schemas.microsoft.com/office/drawing/2014/main" id="{D46E3E76-BAAC-644C-B921-4018135354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PaintBrush/>
                      </a14:imgEffect>
                    </a14:imgLayer>
                  </a14:imgProps>
                </a:ext>
              </a:extLst>
            </a:blip>
            <a:srcRect l="5605" t="28782" r="6320" b="37675"/>
            <a:stretch/>
          </p:blipFill>
          <p:spPr>
            <a:xfrm>
              <a:off x="6545331" y="3105682"/>
              <a:ext cx="2417166" cy="517819"/>
            </a:xfrm>
            <a:prstGeom prst="rect">
              <a:avLst/>
            </a:prstGeom>
          </p:spPr>
        </p:pic>
      </p:grpSp>
      <p:pic>
        <p:nvPicPr>
          <p:cNvPr id="18" name="Picture 17" descr="A close-up of a book&#10;&#10;Description automatically generated with low confidence">
            <a:extLst>
              <a:ext uri="{FF2B5EF4-FFF2-40B4-BE49-F238E27FC236}">
                <a16:creationId xmlns:a16="http://schemas.microsoft.com/office/drawing/2014/main" id="{5A6B72AA-15DB-B44F-BCFD-73DF669254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5798" y="2105964"/>
            <a:ext cx="1111782" cy="1111782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87A8C66-C26C-1A4E-9E83-02099A438052}"/>
              </a:ext>
            </a:extLst>
          </p:cNvPr>
          <p:cNvCxnSpPr>
            <a:cxnSpLocks/>
          </p:cNvCxnSpPr>
          <p:nvPr/>
        </p:nvCxnSpPr>
        <p:spPr>
          <a:xfrm flipV="1">
            <a:off x="4658544" y="1919499"/>
            <a:ext cx="1009036" cy="520"/>
          </a:xfrm>
          <a:prstGeom prst="straightConnector1">
            <a:avLst/>
          </a:prstGeom>
          <a:ln w="60325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38562F46-2CD0-6A4C-875D-52D44D3D6401}"/>
              </a:ext>
            </a:extLst>
          </p:cNvPr>
          <p:cNvSpPr txBox="1"/>
          <p:nvPr/>
        </p:nvSpPr>
        <p:spPr>
          <a:xfrm>
            <a:off x="6217064" y="724716"/>
            <a:ext cx="2638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R</a:t>
            </a:r>
            <a:r>
              <a:rPr lang="en-IT" dirty="0"/>
              <a:t>eference per SUS e SUMI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C84157-1256-1B43-AAB5-09BF621DB63E}"/>
              </a:ext>
            </a:extLst>
          </p:cNvPr>
          <p:cNvSpPr txBox="1"/>
          <p:nvPr/>
        </p:nvSpPr>
        <p:spPr>
          <a:xfrm>
            <a:off x="6538365" y="275129"/>
            <a:ext cx="1274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L</a:t>
            </a:r>
            <a:r>
              <a:rPr lang="en-IT" dirty="0"/>
              <a:t>ikert scale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FD7630-6DEA-7943-A99C-AFEF01DB6C07}"/>
              </a:ext>
            </a:extLst>
          </p:cNvPr>
          <p:cNvSpPr txBox="1"/>
          <p:nvPr/>
        </p:nvSpPr>
        <p:spPr>
          <a:xfrm>
            <a:off x="1716292" y="459795"/>
            <a:ext cx="400545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</a:t>
            </a:r>
            <a:r>
              <a:rPr lang="en-IT" dirty="0"/>
              <a:t>nalisi frequenze di risposta per bambini</a:t>
            </a:r>
          </a:p>
          <a:p>
            <a:r>
              <a:rPr lang="en-GB" dirty="0"/>
              <a:t>S</a:t>
            </a:r>
            <a:r>
              <a:rPr lang="en-IT" dirty="0"/>
              <a:t>us e sumi come valutiamo risposte</a:t>
            </a:r>
          </a:p>
          <a:p>
            <a:endParaRPr lang="en-IT" dirty="0"/>
          </a:p>
          <a:p>
            <a:r>
              <a:rPr lang="en-IT" dirty="0"/>
              <a:t>“raccolta pareri qualitativi”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290B10A8-A214-4934-9F33-404661EAA5A9}"/>
              </a:ext>
            </a:extLst>
          </p:cNvPr>
          <p:cNvSpPr txBox="1"/>
          <p:nvPr/>
        </p:nvSpPr>
        <p:spPr>
          <a:xfrm>
            <a:off x="0" y="610234"/>
            <a:ext cx="1744579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1 </a:t>
            </a:r>
          </a:p>
        </p:txBody>
      </p:sp>
      <p:sp>
        <p:nvSpPr>
          <p:cNvPr id="21" name="Freccia a destra 20">
            <a:extLst>
              <a:ext uri="{FF2B5EF4-FFF2-40B4-BE49-F238E27FC236}">
                <a16:creationId xmlns:a16="http://schemas.microsoft.com/office/drawing/2014/main" id="{7D89B5B2-C2B0-4E97-8A72-D1B7ED57BD72}"/>
              </a:ext>
            </a:extLst>
          </p:cNvPr>
          <p:cNvSpPr/>
          <p:nvPr/>
        </p:nvSpPr>
        <p:spPr>
          <a:xfrm>
            <a:off x="872290" y="703514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E5724D79-22F8-4B2A-9BB7-F06BBD2A9050}"/>
              </a:ext>
            </a:extLst>
          </p:cNvPr>
          <p:cNvSpPr txBox="1"/>
          <p:nvPr/>
        </p:nvSpPr>
        <p:spPr>
          <a:xfrm>
            <a:off x="1687843" y="604634"/>
            <a:ext cx="1948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Parte 2</a:t>
            </a: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2BB71188-349F-4C15-933B-E32223A80A3D}"/>
              </a:ext>
            </a:extLst>
          </p:cNvPr>
          <p:cNvSpPr txBox="1"/>
          <p:nvPr/>
        </p:nvSpPr>
        <p:spPr>
          <a:xfrm>
            <a:off x="3344888" y="610234"/>
            <a:ext cx="1233156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3</a:t>
            </a: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46551ABB-9AC7-4DA4-82FA-EA12F8163FDE}"/>
              </a:ext>
            </a:extLst>
          </p:cNvPr>
          <p:cNvSpPr txBox="1"/>
          <p:nvPr/>
        </p:nvSpPr>
        <p:spPr>
          <a:xfrm>
            <a:off x="5064759" y="613623"/>
            <a:ext cx="1777600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4</a:t>
            </a:r>
          </a:p>
        </p:txBody>
      </p:sp>
      <p:sp>
        <p:nvSpPr>
          <p:cNvPr id="25" name="Freccia a destra 24">
            <a:extLst>
              <a:ext uri="{FF2B5EF4-FFF2-40B4-BE49-F238E27FC236}">
                <a16:creationId xmlns:a16="http://schemas.microsoft.com/office/drawing/2014/main" id="{F0154ADA-D7DD-4D57-87B8-012295218A06}"/>
              </a:ext>
            </a:extLst>
          </p:cNvPr>
          <p:cNvSpPr/>
          <p:nvPr/>
        </p:nvSpPr>
        <p:spPr>
          <a:xfrm>
            <a:off x="2536358" y="697914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Freccia a destra 25">
            <a:extLst>
              <a:ext uri="{FF2B5EF4-FFF2-40B4-BE49-F238E27FC236}">
                <a16:creationId xmlns:a16="http://schemas.microsoft.com/office/drawing/2014/main" id="{918C1FD2-BF8D-402D-B679-16F41AFF333F}"/>
              </a:ext>
            </a:extLst>
          </p:cNvPr>
          <p:cNvSpPr/>
          <p:nvPr/>
        </p:nvSpPr>
        <p:spPr>
          <a:xfrm>
            <a:off x="4205065" y="658943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757095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474273-7688-664F-AA3A-46BF932FA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F9B25CE-F1C4-1244-8AFB-01EECD2C248D}"/>
              </a:ext>
            </a:extLst>
          </p:cNvPr>
          <p:cNvSpPr txBox="1">
            <a:spLocks/>
          </p:cNvSpPr>
          <p:nvPr/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IT"/>
              <a:t>Usabilità </a:t>
            </a:r>
            <a:endParaRPr lang="en-IT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E252901-F313-D84B-B105-D094C8C41F9C}"/>
              </a:ext>
            </a:extLst>
          </p:cNvPr>
          <p:cNvSpPr txBox="1">
            <a:spLocks/>
          </p:cNvSpPr>
          <p:nvPr/>
        </p:nvSpPr>
        <p:spPr>
          <a:xfrm>
            <a:off x="170477" y="1476903"/>
            <a:ext cx="3990842" cy="12669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T" sz="2000"/>
              <a:t>Problemi: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sz="2000"/>
              <a:t>Pandemia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/>
              <a:t>Gli utenti target sono bambini</a:t>
            </a:r>
            <a:endParaRPr lang="en-IT" sz="2000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E60A0CC-021F-F946-BEC5-F17F9688211B}"/>
              </a:ext>
            </a:extLst>
          </p:cNvPr>
          <p:cNvSpPr/>
          <p:nvPr/>
        </p:nvSpPr>
        <p:spPr>
          <a:xfrm>
            <a:off x="1262358" y="3387014"/>
            <a:ext cx="6287511" cy="2673921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8A3592-F109-7C45-89FB-14B720584FE2}"/>
              </a:ext>
            </a:extLst>
          </p:cNvPr>
          <p:cNvSpPr txBox="1"/>
          <p:nvPr/>
        </p:nvSpPr>
        <p:spPr>
          <a:xfrm>
            <a:off x="2911365" y="3569527"/>
            <a:ext cx="33212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Traduzione delle funzionali teniche in specifiche tecniche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C25201-1CC1-9547-B274-88E3A8D24885}"/>
              </a:ext>
            </a:extLst>
          </p:cNvPr>
          <p:cNvSpPr txBox="1"/>
          <p:nvPr/>
        </p:nvSpPr>
        <p:spPr>
          <a:xfrm>
            <a:off x="5897687" y="4827225"/>
            <a:ext cx="985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Sviluppo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6D992AA-5A99-B446-AE15-C76687762826}"/>
              </a:ext>
            </a:extLst>
          </p:cNvPr>
          <p:cNvSpPr txBox="1"/>
          <p:nvPr/>
        </p:nvSpPr>
        <p:spPr>
          <a:xfrm>
            <a:off x="1685283" y="4859014"/>
            <a:ext cx="29732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Test di usabilità a bambini, pscicologi e maestre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85A94EB-5028-8F4D-BC57-21FB1ED1DC38}"/>
              </a:ext>
            </a:extLst>
          </p:cNvPr>
          <p:cNvCxnSpPr>
            <a:cxnSpLocks/>
          </p:cNvCxnSpPr>
          <p:nvPr/>
        </p:nvCxnSpPr>
        <p:spPr>
          <a:xfrm>
            <a:off x="5897687" y="4147062"/>
            <a:ext cx="487909" cy="63749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5008F3B-A704-1D44-B1F7-9A1BA50E7B94}"/>
              </a:ext>
            </a:extLst>
          </p:cNvPr>
          <p:cNvCxnSpPr>
            <a:cxnSpLocks/>
          </p:cNvCxnSpPr>
          <p:nvPr/>
        </p:nvCxnSpPr>
        <p:spPr>
          <a:xfrm flipH="1">
            <a:off x="4337331" y="5196557"/>
            <a:ext cx="1480842" cy="16553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F964522-7F03-EB41-9156-80D2BF193C18}"/>
              </a:ext>
            </a:extLst>
          </p:cNvPr>
          <p:cNvCxnSpPr>
            <a:cxnSpLocks/>
          </p:cNvCxnSpPr>
          <p:nvPr/>
        </p:nvCxnSpPr>
        <p:spPr>
          <a:xfrm flipV="1">
            <a:off x="2261107" y="4014851"/>
            <a:ext cx="571105" cy="7091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335F0A2-B915-D249-8061-E1AC73C90D0E}"/>
              </a:ext>
            </a:extLst>
          </p:cNvPr>
          <p:cNvGrpSpPr/>
          <p:nvPr/>
        </p:nvGrpSpPr>
        <p:grpSpPr>
          <a:xfrm>
            <a:off x="6385596" y="1507500"/>
            <a:ext cx="2555181" cy="1745486"/>
            <a:chOff x="6545331" y="1878015"/>
            <a:chExt cx="2555181" cy="1745486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297777D-9DE6-7B48-AAC2-3888A1636D0D}"/>
                </a:ext>
              </a:extLst>
            </p:cNvPr>
            <p:cNvSpPr txBox="1"/>
            <p:nvPr/>
          </p:nvSpPr>
          <p:spPr>
            <a:xfrm>
              <a:off x="6545331" y="1878015"/>
              <a:ext cx="25551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T" dirty="0"/>
                <a:t>SUS per maestre 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8424DDD-2E15-3448-97D8-79D1DEAE321D}"/>
                </a:ext>
              </a:extLst>
            </p:cNvPr>
            <p:cNvSpPr txBox="1"/>
            <p:nvPr/>
          </p:nvSpPr>
          <p:spPr>
            <a:xfrm>
              <a:off x="6545331" y="2704919"/>
              <a:ext cx="20090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/>
                <a:t>BVSCO per Bambini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3FFB26C-A587-914B-850C-4B85FBBBF6F4}"/>
                </a:ext>
              </a:extLst>
            </p:cNvPr>
            <p:cNvSpPr txBox="1"/>
            <p:nvPr/>
          </p:nvSpPr>
          <p:spPr>
            <a:xfrm>
              <a:off x="6556584" y="2290014"/>
              <a:ext cx="19865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/>
                <a:t>SUMI per psicologi </a:t>
              </a:r>
            </a:p>
          </p:txBody>
        </p:sp>
        <p:pic>
          <p:nvPicPr>
            <p:cNvPr id="17" name="Picture 16" descr="Shape&#10;&#10;Description automatically generated with medium confidence">
              <a:extLst>
                <a:ext uri="{FF2B5EF4-FFF2-40B4-BE49-F238E27FC236}">
                  <a16:creationId xmlns:a16="http://schemas.microsoft.com/office/drawing/2014/main" id="{4437FD7E-F102-924B-A6F0-78CC96E817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PaintBrush/>
                      </a14:imgEffect>
                    </a14:imgLayer>
                  </a14:imgProps>
                </a:ext>
              </a:extLst>
            </a:blip>
            <a:srcRect l="5605" t="28782" r="6320" b="37675"/>
            <a:stretch/>
          </p:blipFill>
          <p:spPr>
            <a:xfrm>
              <a:off x="6545331" y="3105682"/>
              <a:ext cx="2417166" cy="517819"/>
            </a:xfrm>
            <a:prstGeom prst="rect">
              <a:avLst/>
            </a:prstGeom>
          </p:spPr>
        </p:pic>
      </p:grpSp>
      <p:pic>
        <p:nvPicPr>
          <p:cNvPr id="18" name="Picture 17" descr="A close-up of a book&#10;&#10;Description automatically generated with low confidence">
            <a:extLst>
              <a:ext uri="{FF2B5EF4-FFF2-40B4-BE49-F238E27FC236}">
                <a16:creationId xmlns:a16="http://schemas.microsoft.com/office/drawing/2014/main" id="{84B076C7-AC63-774B-91F4-BAD0F69015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308" y="2743858"/>
            <a:ext cx="1111782" cy="1111782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E649EA3-1036-A34E-9537-C6EC76B38015}"/>
              </a:ext>
            </a:extLst>
          </p:cNvPr>
          <p:cNvCxnSpPr>
            <a:cxnSpLocks/>
          </p:cNvCxnSpPr>
          <p:nvPr/>
        </p:nvCxnSpPr>
        <p:spPr>
          <a:xfrm flipV="1">
            <a:off x="4658544" y="2103645"/>
            <a:ext cx="1009036" cy="520"/>
          </a:xfrm>
          <a:prstGeom prst="straightConnector1">
            <a:avLst/>
          </a:prstGeom>
          <a:ln w="60325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41D3031-55B8-1E40-91C2-CAEC09B8222F}"/>
              </a:ext>
            </a:extLst>
          </p:cNvPr>
          <p:cNvSpPr txBox="1"/>
          <p:nvPr/>
        </p:nvSpPr>
        <p:spPr>
          <a:xfrm>
            <a:off x="0" y="5502170"/>
            <a:ext cx="25651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</a:t>
            </a:r>
            <a:r>
              <a:rPr lang="en-IT" dirty="0"/>
              <a:t>on più design a cascata ( vecchio)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05F6C27B-C218-453A-8C7C-4A4D1DA4065F}"/>
              </a:ext>
            </a:extLst>
          </p:cNvPr>
          <p:cNvSpPr txBox="1"/>
          <p:nvPr/>
        </p:nvSpPr>
        <p:spPr>
          <a:xfrm>
            <a:off x="0" y="610234"/>
            <a:ext cx="1744579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1 </a:t>
            </a:r>
          </a:p>
        </p:txBody>
      </p:sp>
      <p:sp>
        <p:nvSpPr>
          <p:cNvPr id="21" name="Freccia a destra 20">
            <a:extLst>
              <a:ext uri="{FF2B5EF4-FFF2-40B4-BE49-F238E27FC236}">
                <a16:creationId xmlns:a16="http://schemas.microsoft.com/office/drawing/2014/main" id="{59EAED2F-04EB-4EEE-B1FB-32EFE8AB3073}"/>
              </a:ext>
            </a:extLst>
          </p:cNvPr>
          <p:cNvSpPr/>
          <p:nvPr/>
        </p:nvSpPr>
        <p:spPr>
          <a:xfrm>
            <a:off x="872290" y="703514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00B0BB20-3FFD-4E59-AB91-9C87EBD61F00}"/>
              </a:ext>
            </a:extLst>
          </p:cNvPr>
          <p:cNvSpPr txBox="1"/>
          <p:nvPr/>
        </p:nvSpPr>
        <p:spPr>
          <a:xfrm>
            <a:off x="1687843" y="604634"/>
            <a:ext cx="1948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Parte 2</a:t>
            </a: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9E2870EA-9459-4A2F-B1C6-9750FB9214DE}"/>
              </a:ext>
            </a:extLst>
          </p:cNvPr>
          <p:cNvSpPr txBox="1"/>
          <p:nvPr/>
        </p:nvSpPr>
        <p:spPr>
          <a:xfrm>
            <a:off x="3344888" y="610234"/>
            <a:ext cx="1233156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3</a:t>
            </a: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6F1B963C-2FFE-40EB-BFCD-B07ED9FBAA30}"/>
              </a:ext>
            </a:extLst>
          </p:cNvPr>
          <p:cNvSpPr txBox="1"/>
          <p:nvPr/>
        </p:nvSpPr>
        <p:spPr>
          <a:xfrm>
            <a:off x="5064759" y="613623"/>
            <a:ext cx="1777600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4</a:t>
            </a:r>
          </a:p>
        </p:txBody>
      </p:sp>
      <p:sp>
        <p:nvSpPr>
          <p:cNvPr id="25" name="Freccia a destra 24">
            <a:extLst>
              <a:ext uri="{FF2B5EF4-FFF2-40B4-BE49-F238E27FC236}">
                <a16:creationId xmlns:a16="http://schemas.microsoft.com/office/drawing/2014/main" id="{5F114295-20BA-406E-B366-517E6EFB98AE}"/>
              </a:ext>
            </a:extLst>
          </p:cNvPr>
          <p:cNvSpPr/>
          <p:nvPr/>
        </p:nvSpPr>
        <p:spPr>
          <a:xfrm>
            <a:off x="2536358" y="697914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Freccia a destra 25">
            <a:extLst>
              <a:ext uri="{FF2B5EF4-FFF2-40B4-BE49-F238E27FC236}">
                <a16:creationId xmlns:a16="http://schemas.microsoft.com/office/drawing/2014/main" id="{DFBDF27D-E483-4096-9F6C-12B5C25BF97D}"/>
              </a:ext>
            </a:extLst>
          </p:cNvPr>
          <p:cNvSpPr/>
          <p:nvPr/>
        </p:nvSpPr>
        <p:spPr>
          <a:xfrm>
            <a:off x="4205065" y="658943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8847982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400"/>
              <a:t>Euristiche</a:t>
            </a:r>
            <a:endParaRPr lang="it-IT"/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B9B106FA-FC95-F548-A3A1-EF57FFB3D6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0137" y="1461977"/>
            <a:ext cx="8323726" cy="4525963"/>
          </a:xfrm>
        </p:spPr>
        <p:txBody>
          <a:bodyPr vert="horz" lIns="91440" tIns="45720" rIns="91440" bIns="45720" rtlCol="0" anchor="t">
            <a:normAutofit fontScale="70000" lnSpcReduction="20000"/>
          </a:bodyPr>
          <a:lstStyle/>
          <a:p>
            <a:pPr marL="342900" indent="-342900">
              <a:buFontTx/>
              <a:buChar char="-"/>
            </a:pPr>
            <a:r>
              <a:rPr lang="it-IT" sz="2000" dirty="0"/>
              <a:t>Elenco euristiche (il gioco si capisce?)</a:t>
            </a:r>
          </a:p>
          <a:p>
            <a:pPr lvl="1" indent="0">
              <a:buNone/>
            </a:pPr>
            <a:endParaRPr lang="it-IT" sz="2000" dirty="0"/>
          </a:p>
          <a:p>
            <a:pPr lvl="1" indent="0">
              <a:buNone/>
            </a:pPr>
            <a:r>
              <a:rPr lang="it-IT" sz="2000" dirty="0"/>
              <a:t>Cornice narrativa </a:t>
            </a:r>
            <a:r>
              <a:rPr lang="it-IT" sz="2000" dirty="0">
                <a:sym typeface="Wingdings" pitchFamily="2" charset="2"/>
              </a:rPr>
              <a:t> gioco inserito nella trama  aumento interesse ( Engagement, slide a parte) </a:t>
            </a:r>
            <a:endParaRPr lang="it-IT" dirty="0"/>
          </a:p>
          <a:p>
            <a:endParaRPr lang="it-IT" sz="2000">
              <a:sym typeface="Wingdings" pitchFamily="2" charset="2"/>
            </a:endParaRPr>
          </a:p>
          <a:p>
            <a:r>
              <a:rPr lang="it-IT" sz="2000" dirty="0"/>
              <a:t>Punti barra e non numero punteggio (euristica)-visibilità system status </a:t>
            </a:r>
          </a:p>
          <a:p>
            <a:r>
              <a:rPr lang="it-IT" sz="2000" dirty="0" err="1"/>
              <a:t>Glow</a:t>
            </a:r>
            <a:r>
              <a:rPr lang="it-IT" sz="2000" dirty="0"/>
              <a:t> </a:t>
            </a:r>
          </a:p>
          <a:p>
            <a:r>
              <a:rPr lang="it-IT" sz="2000" dirty="0"/>
              <a:t>Immagini chiare controllate psicologi (</a:t>
            </a:r>
            <a:r>
              <a:rPr lang="it-IT" sz="2000" dirty="0" err="1"/>
              <a:t>img</a:t>
            </a:r>
            <a:r>
              <a:rPr lang="it-IT" sz="2000" dirty="0"/>
              <a:t> e contorni)</a:t>
            </a:r>
          </a:p>
          <a:p>
            <a:r>
              <a:rPr lang="it-IT" sz="2000" dirty="0"/>
              <a:t>Suoni </a:t>
            </a:r>
          </a:p>
          <a:p>
            <a:r>
              <a:rPr lang="it-IT" sz="2000" dirty="0"/>
              <a:t>Menu (non poco intuitivo)</a:t>
            </a:r>
          </a:p>
          <a:p>
            <a:r>
              <a:rPr lang="it-IT" sz="2000" dirty="0"/>
              <a:t>Risoluzione poca intuitività con tutorial (gioco)</a:t>
            </a:r>
          </a:p>
          <a:p>
            <a:r>
              <a:rPr lang="it-IT" sz="2000" dirty="0">
                <a:solidFill>
                  <a:srgbClr val="FF0000"/>
                </a:solidFill>
              </a:rPr>
              <a:t>Idea del quaderno per collegare l'apprendimento all'ambiente scolastico</a:t>
            </a:r>
            <a:endParaRPr lang="it-IT" dirty="0">
              <a:solidFill>
                <a:srgbClr val="FF0000"/>
              </a:solidFill>
            </a:endParaRPr>
          </a:p>
          <a:p>
            <a:r>
              <a:rPr lang="it-IT" sz="2000" dirty="0">
                <a:solidFill>
                  <a:srgbClr val="FF0000"/>
                </a:solidFill>
              </a:rPr>
              <a:t>Le carte per come sono formate ricordano gli strumenti per insegnare a leggere ( match w </a:t>
            </a:r>
            <a:r>
              <a:rPr lang="it-IT" sz="2000" dirty="0" err="1">
                <a:solidFill>
                  <a:srgbClr val="FF0000"/>
                </a:solidFill>
              </a:rPr>
              <a:t>real</a:t>
            </a:r>
            <a:r>
              <a:rPr lang="it-IT" sz="2000" dirty="0">
                <a:solidFill>
                  <a:srgbClr val="FF0000"/>
                </a:solidFill>
              </a:rPr>
              <a:t> world)</a:t>
            </a:r>
            <a:endParaRPr lang="it-IT" dirty="0">
              <a:solidFill>
                <a:srgbClr val="000000"/>
              </a:solidFill>
            </a:endParaRPr>
          </a:p>
          <a:p>
            <a:r>
              <a:rPr lang="it-IT" sz="2000" dirty="0"/>
              <a:t>Uscire dal gioco mentre si st giocando ( </a:t>
            </a:r>
            <a:r>
              <a:rPr lang="it-IT" sz="2000" dirty="0" err="1"/>
              <a:t>freedom</a:t>
            </a:r>
            <a:r>
              <a:rPr lang="it-IT" sz="2000" dirty="0"/>
              <a:t> –3)</a:t>
            </a:r>
            <a:endParaRPr lang="it-IT" dirty="0"/>
          </a:p>
          <a:p>
            <a:r>
              <a:rPr lang="it-IT" sz="2000" dirty="0"/>
              <a:t>Fumetti tutorial e bottoni di colore diverso, richiamo forme e colori a strutture predefinite (standard)</a:t>
            </a:r>
            <a:endParaRPr lang="it-IT" dirty="0"/>
          </a:p>
          <a:p>
            <a:endParaRPr lang="it-IT" sz="2000" dirty="0"/>
          </a:p>
          <a:p>
            <a:r>
              <a:rPr lang="it-IT" sz="2000" dirty="0"/>
              <a:t>Sei sicuro di voler uscire? Sei sicuro di queste impostazioni?</a:t>
            </a:r>
            <a:endParaRPr lang="it-IT" dirty="0"/>
          </a:p>
          <a:p>
            <a:endParaRPr lang="it-IT" sz="2000" dirty="0"/>
          </a:p>
          <a:p>
            <a:br>
              <a:rPr lang="it-IT" sz="2000" dirty="0">
                <a:solidFill>
                  <a:srgbClr val="FF0000"/>
                </a:solidFill>
              </a:rPr>
            </a:br>
            <a:br>
              <a:rPr lang="it-IT" sz="2000" dirty="0"/>
            </a:br>
            <a:endParaRPr lang="it-IT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45C700F2-3DCA-4D64-9725-3BE196DA6084}"/>
              </a:ext>
            </a:extLst>
          </p:cNvPr>
          <p:cNvSpPr txBox="1"/>
          <p:nvPr/>
        </p:nvSpPr>
        <p:spPr>
          <a:xfrm>
            <a:off x="0" y="610234"/>
            <a:ext cx="1744579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1 </a:t>
            </a:r>
          </a:p>
        </p:txBody>
      </p:sp>
      <p:sp>
        <p:nvSpPr>
          <p:cNvPr id="6" name="Freccia a destra 5">
            <a:extLst>
              <a:ext uri="{FF2B5EF4-FFF2-40B4-BE49-F238E27FC236}">
                <a16:creationId xmlns:a16="http://schemas.microsoft.com/office/drawing/2014/main" id="{2DD52092-B0A3-489A-AF37-DC6E49755873}"/>
              </a:ext>
            </a:extLst>
          </p:cNvPr>
          <p:cNvSpPr/>
          <p:nvPr/>
        </p:nvSpPr>
        <p:spPr>
          <a:xfrm>
            <a:off x="872290" y="703514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A9BDEE6A-8A50-4ABB-B99F-D0F4E8364830}"/>
              </a:ext>
            </a:extLst>
          </p:cNvPr>
          <p:cNvSpPr txBox="1"/>
          <p:nvPr/>
        </p:nvSpPr>
        <p:spPr>
          <a:xfrm>
            <a:off x="1687843" y="604634"/>
            <a:ext cx="1948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Parte 2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51C097F7-AE01-4AAF-85F7-769640553781}"/>
              </a:ext>
            </a:extLst>
          </p:cNvPr>
          <p:cNvSpPr txBox="1"/>
          <p:nvPr/>
        </p:nvSpPr>
        <p:spPr>
          <a:xfrm>
            <a:off x="3344888" y="610234"/>
            <a:ext cx="1233156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3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4E4D2731-5731-409C-8DE4-AA72D642D941}"/>
              </a:ext>
            </a:extLst>
          </p:cNvPr>
          <p:cNvSpPr txBox="1"/>
          <p:nvPr/>
        </p:nvSpPr>
        <p:spPr>
          <a:xfrm>
            <a:off x="5064759" y="613623"/>
            <a:ext cx="1777600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4</a:t>
            </a:r>
          </a:p>
        </p:txBody>
      </p:sp>
      <p:sp>
        <p:nvSpPr>
          <p:cNvPr id="10" name="Freccia a destra 9">
            <a:extLst>
              <a:ext uri="{FF2B5EF4-FFF2-40B4-BE49-F238E27FC236}">
                <a16:creationId xmlns:a16="http://schemas.microsoft.com/office/drawing/2014/main" id="{6023BCCA-1726-4FF6-9278-562628C217E7}"/>
              </a:ext>
            </a:extLst>
          </p:cNvPr>
          <p:cNvSpPr/>
          <p:nvPr/>
        </p:nvSpPr>
        <p:spPr>
          <a:xfrm>
            <a:off x="2536358" y="697914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Freccia a destra 10">
            <a:extLst>
              <a:ext uri="{FF2B5EF4-FFF2-40B4-BE49-F238E27FC236}">
                <a16:creationId xmlns:a16="http://schemas.microsoft.com/office/drawing/2014/main" id="{55F4DD89-8CBA-4D98-8D36-52732D6DBD1F}"/>
              </a:ext>
            </a:extLst>
          </p:cNvPr>
          <p:cNvSpPr/>
          <p:nvPr/>
        </p:nvSpPr>
        <p:spPr>
          <a:xfrm>
            <a:off x="4205065" y="658943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132410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A184B3D-0DBA-4B81-8F21-394145573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BC3433D-86F4-4793-86A8-7016428ED9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263315"/>
            <a:ext cx="9144000" cy="4872789"/>
          </a:xfrm>
        </p:spPr>
        <p:txBody>
          <a:bodyPr>
            <a:normAutofit fontScale="85000" lnSpcReduction="20000"/>
          </a:bodyPr>
          <a:lstStyle/>
          <a:p>
            <a:pPr marL="342900" indent="-342900">
              <a:buFontTx/>
              <a:buChar char="-"/>
            </a:pPr>
            <a:r>
              <a:rPr lang="it-IT" dirty="0"/>
              <a:t>Stato dell’arte e obiettivi</a:t>
            </a:r>
          </a:p>
          <a:p>
            <a:pPr marL="342900" indent="-342900">
              <a:buFontTx/>
              <a:buChar char="-"/>
            </a:pPr>
            <a:r>
              <a:rPr lang="it-IT" dirty="0"/>
              <a:t>La cosa delle due colonne dicendo a che punto siamo arrivati di ogni gioco, in cui si presenta i giochi e si dice cosa abbiamo fatto. (sviluppo gioco, specifiche funzionale, game design, prova su utenti, implementazione, …)</a:t>
            </a:r>
          </a:p>
          <a:p>
            <a:pPr marL="342900" indent="-342900">
              <a:buFontTx/>
              <a:buChar char="-"/>
            </a:pPr>
            <a:r>
              <a:rPr lang="it-IT" dirty="0"/>
              <a:t>Case </a:t>
            </a:r>
            <a:r>
              <a:rPr lang="it-IT" dirty="0" err="1"/>
              <a:t>diagram</a:t>
            </a:r>
            <a:r>
              <a:rPr lang="it-IT" dirty="0"/>
              <a:t> di entrambi</a:t>
            </a:r>
          </a:p>
          <a:p>
            <a:pPr marL="342900" indent="-342900">
              <a:buFontTx/>
              <a:buChar char="-"/>
            </a:pPr>
            <a:r>
              <a:rPr lang="it-IT" dirty="0"/>
              <a:t>Spiegazione dei  Software utilizzati (</a:t>
            </a:r>
            <a:r>
              <a:rPr lang="it-IT" dirty="0" err="1"/>
              <a:t>unity</a:t>
            </a:r>
            <a:r>
              <a:rPr lang="it-IT" dirty="0"/>
              <a:t>…)</a:t>
            </a:r>
          </a:p>
          <a:p>
            <a:pPr marL="342900" indent="-342900">
              <a:buFontTx/>
              <a:buChar char="-"/>
            </a:pPr>
            <a:r>
              <a:rPr lang="it-IT" dirty="0"/>
              <a:t>Game design accorciato di </a:t>
            </a:r>
            <a:r>
              <a:rPr lang="it-IT" dirty="0" err="1"/>
              <a:t>syllable</a:t>
            </a:r>
            <a:r>
              <a:rPr lang="it-IT" dirty="0"/>
              <a:t> game (dici le cose del gioco con accanto le euristiche(</a:t>
            </a:r>
            <a:r>
              <a:rPr lang="it-IT" dirty="0" err="1"/>
              <a:t>abbiamoo</a:t>
            </a:r>
            <a:r>
              <a:rPr lang="it-IT" dirty="0"/>
              <a:t> messo le cornici alle immagini, abbiamo fatto questo </a:t>
            </a:r>
            <a:r>
              <a:rPr lang="it-IT" dirty="0" err="1"/>
              <a:t>perche</a:t>
            </a:r>
            <a:r>
              <a:rPr lang="it-IT" dirty="0"/>
              <a:t> questo, tutorial, popup…))</a:t>
            </a:r>
          </a:p>
          <a:p>
            <a:pPr marL="342900" indent="-342900">
              <a:buFontTx/>
              <a:buChar char="-"/>
            </a:pPr>
            <a:r>
              <a:rPr lang="it-IT" dirty="0"/>
              <a:t>game design di </a:t>
            </a:r>
            <a:r>
              <a:rPr lang="it-IT" dirty="0" err="1"/>
              <a:t>number</a:t>
            </a:r>
            <a:r>
              <a:rPr lang="it-IT" dirty="0"/>
              <a:t> game (disegnino di </a:t>
            </a:r>
            <a:r>
              <a:rPr lang="it-IT" dirty="0" err="1"/>
              <a:t>nick</a:t>
            </a:r>
            <a:r>
              <a:rPr lang="it-IT" dirty="0"/>
              <a:t>)</a:t>
            </a:r>
          </a:p>
          <a:p>
            <a:pPr marL="342900" indent="-342900">
              <a:buFontTx/>
              <a:buChar char="-"/>
            </a:pPr>
            <a:r>
              <a:rPr lang="it-IT" dirty="0">
                <a:solidFill>
                  <a:srgbClr val="FF0000"/>
                </a:solidFill>
              </a:rPr>
              <a:t>Dire come funziona </a:t>
            </a:r>
            <a:r>
              <a:rPr lang="it-IT" dirty="0" err="1">
                <a:solidFill>
                  <a:srgbClr val="FF0000"/>
                </a:solidFill>
              </a:rPr>
              <a:t>syllable</a:t>
            </a:r>
            <a:r>
              <a:rPr lang="it-IT" dirty="0">
                <a:solidFill>
                  <a:srgbClr val="FF0000"/>
                </a:solidFill>
              </a:rPr>
              <a:t> game (è un drag and drop, abbiamo scritto codici per prendere le parole </a:t>
            </a:r>
            <a:r>
              <a:rPr lang="it-IT" dirty="0" err="1">
                <a:solidFill>
                  <a:srgbClr val="FF0000"/>
                </a:solidFill>
              </a:rPr>
              <a:t>dall’excel</a:t>
            </a:r>
            <a:r>
              <a:rPr lang="it-IT" dirty="0">
                <a:solidFill>
                  <a:srgbClr val="FF0000"/>
                </a:solidFill>
              </a:rPr>
              <a:t>, si passano le informazioni tra scene, crea le carte con le immagini che abbiamo scaricato, i suoni, il salvataggio dei dati dal database…) GIO</a:t>
            </a:r>
          </a:p>
          <a:p>
            <a:pPr marL="342900" indent="-342900">
              <a:buFontTx/>
              <a:buChar char="-"/>
            </a:pPr>
            <a:r>
              <a:rPr lang="it-IT" dirty="0" err="1"/>
              <a:t>Usability</a:t>
            </a:r>
            <a:endParaRPr lang="it-IT" dirty="0"/>
          </a:p>
          <a:p>
            <a:pPr marL="342900" indent="-342900">
              <a:buFontTx/>
              <a:buChar char="-"/>
            </a:pPr>
            <a:r>
              <a:rPr lang="it-IT" dirty="0"/>
              <a:t>Euristiche </a:t>
            </a:r>
          </a:p>
          <a:p>
            <a:pPr marL="342900" indent="-342900">
              <a:buFontTx/>
              <a:buChar char="-"/>
            </a:pPr>
            <a:r>
              <a:rPr lang="it-IT" dirty="0"/>
              <a:t>Engagement</a:t>
            </a:r>
          </a:p>
          <a:p>
            <a:pPr marL="342900" indent="-342900">
              <a:buFontTx/>
              <a:buChar char="-"/>
            </a:pPr>
            <a:endParaRPr lang="it-IT" dirty="0"/>
          </a:p>
          <a:p>
            <a:pPr marL="342900" indent="-342900">
              <a:buFontTx/>
              <a:buChar char="-"/>
            </a:pPr>
            <a:endParaRPr lang="it-IT" dirty="0"/>
          </a:p>
          <a:p>
            <a:pPr marL="342900" indent="-342900">
              <a:buFontTx/>
              <a:buChar char="-"/>
            </a:pPr>
            <a:endParaRPr lang="it-IT" dirty="0"/>
          </a:p>
          <a:p>
            <a:pPr marL="342900" indent="-342900">
              <a:buFontTx/>
              <a:buChar char="-"/>
            </a:pPr>
            <a:endParaRPr lang="it-IT" dirty="0"/>
          </a:p>
          <a:p>
            <a:pPr marL="342900" indent="-342900">
              <a:buFontTx/>
              <a:buChar char="-"/>
            </a:pPr>
            <a:endParaRPr lang="it-IT" dirty="0"/>
          </a:p>
          <a:p>
            <a:pPr marL="342900" indent="-342900">
              <a:buFontTx/>
              <a:buChar char="-"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15681660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FA77D7D-6A58-3F42-9483-EF44CD1F9FBB}"/>
              </a:ext>
            </a:extLst>
          </p:cNvPr>
          <p:cNvSpPr txBox="1">
            <a:spLocks/>
          </p:cNvSpPr>
          <p:nvPr/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IT"/>
              <a:t>Euristica di Nielsen </a:t>
            </a:r>
            <a:endParaRPr lang="en-IT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8B0114-5D7A-284B-A4D7-82389E1D0C82}"/>
              </a:ext>
            </a:extLst>
          </p:cNvPr>
          <p:cNvSpPr txBox="1"/>
          <p:nvPr/>
        </p:nvSpPr>
        <p:spPr>
          <a:xfrm>
            <a:off x="2977870" y="1365848"/>
            <a:ext cx="3349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#1 Visibilità dello stato del sistma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0BE6F3-47E4-1F4E-901A-0F5DCC074C5F}"/>
              </a:ext>
            </a:extLst>
          </p:cNvPr>
          <p:cNvSpPr txBox="1"/>
          <p:nvPr/>
        </p:nvSpPr>
        <p:spPr>
          <a:xfrm>
            <a:off x="2977870" y="1626990"/>
            <a:ext cx="2326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#2 Aderenza alla realtà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16DD5A-3F64-224B-A946-6DDA81E430B2}"/>
              </a:ext>
            </a:extLst>
          </p:cNvPr>
          <p:cNvSpPr txBox="1"/>
          <p:nvPr/>
        </p:nvSpPr>
        <p:spPr>
          <a:xfrm>
            <a:off x="2977870" y="1936193"/>
            <a:ext cx="31638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#8 Estetica e design minimalista</a:t>
            </a:r>
          </a:p>
        </p:txBody>
      </p:sp>
      <p:pic>
        <p:nvPicPr>
          <p:cNvPr id="15" name="Picture 14" descr="Timeline&#10;&#10;Description automatically generated with low confidence">
            <a:extLst>
              <a:ext uri="{FF2B5EF4-FFF2-40B4-BE49-F238E27FC236}">
                <a16:creationId xmlns:a16="http://schemas.microsoft.com/office/drawing/2014/main" id="{698391CD-F18D-8D4C-AEB2-BBFAA9EE1D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61" y="1360887"/>
            <a:ext cx="2867397" cy="2037185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5566AFD1-2F2C-426D-AD6F-358DBFF2176A}"/>
              </a:ext>
            </a:extLst>
          </p:cNvPr>
          <p:cNvSpPr txBox="1"/>
          <p:nvPr/>
        </p:nvSpPr>
        <p:spPr>
          <a:xfrm>
            <a:off x="0" y="610234"/>
            <a:ext cx="1744579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1 </a:t>
            </a:r>
          </a:p>
        </p:txBody>
      </p:sp>
      <p:sp>
        <p:nvSpPr>
          <p:cNvPr id="9" name="Freccia a destra 8">
            <a:extLst>
              <a:ext uri="{FF2B5EF4-FFF2-40B4-BE49-F238E27FC236}">
                <a16:creationId xmlns:a16="http://schemas.microsoft.com/office/drawing/2014/main" id="{7D8B72F6-4673-42F8-9806-66786C98C9BB}"/>
              </a:ext>
            </a:extLst>
          </p:cNvPr>
          <p:cNvSpPr/>
          <p:nvPr/>
        </p:nvSpPr>
        <p:spPr>
          <a:xfrm>
            <a:off x="872290" y="703514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35C303AE-8B3A-490A-B3FE-74D4D62949F5}"/>
              </a:ext>
            </a:extLst>
          </p:cNvPr>
          <p:cNvSpPr txBox="1"/>
          <p:nvPr/>
        </p:nvSpPr>
        <p:spPr>
          <a:xfrm>
            <a:off x="1687843" y="604634"/>
            <a:ext cx="1948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Parte 2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9908C9A4-7D98-4AB7-90E3-DC37C446D173}"/>
              </a:ext>
            </a:extLst>
          </p:cNvPr>
          <p:cNvSpPr txBox="1"/>
          <p:nvPr/>
        </p:nvSpPr>
        <p:spPr>
          <a:xfrm>
            <a:off x="3344888" y="610234"/>
            <a:ext cx="1233156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3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0706E260-E646-4C68-8C58-C38FB8B7BC48}"/>
              </a:ext>
            </a:extLst>
          </p:cNvPr>
          <p:cNvSpPr txBox="1"/>
          <p:nvPr/>
        </p:nvSpPr>
        <p:spPr>
          <a:xfrm>
            <a:off x="5064759" y="613623"/>
            <a:ext cx="1777600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4</a:t>
            </a:r>
          </a:p>
        </p:txBody>
      </p:sp>
      <p:sp>
        <p:nvSpPr>
          <p:cNvPr id="13" name="Freccia a destra 12">
            <a:extLst>
              <a:ext uri="{FF2B5EF4-FFF2-40B4-BE49-F238E27FC236}">
                <a16:creationId xmlns:a16="http://schemas.microsoft.com/office/drawing/2014/main" id="{77C25B89-E3AD-4398-B4D1-B4CD3A2069A3}"/>
              </a:ext>
            </a:extLst>
          </p:cNvPr>
          <p:cNvSpPr/>
          <p:nvPr/>
        </p:nvSpPr>
        <p:spPr>
          <a:xfrm>
            <a:off x="2536358" y="697914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Freccia a destra 13">
            <a:extLst>
              <a:ext uri="{FF2B5EF4-FFF2-40B4-BE49-F238E27FC236}">
                <a16:creationId xmlns:a16="http://schemas.microsoft.com/office/drawing/2014/main" id="{1B3DB1FE-DB0A-4EFC-A4DF-3A3DCA564F90}"/>
              </a:ext>
            </a:extLst>
          </p:cNvPr>
          <p:cNvSpPr/>
          <p:nvPr/>
        </p:nvSpPr>
        <p:spPr>
          <a:xfrm>
            <a:off x="4205065" y="658943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6681592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078079B-C0D1-C744-823B-19671FC3E96C}"/>
              </a:ext>
            </a:extLst>
          </p:cNvPr>
          <p:cNvSpPr txBox="1">
            <a:spLocks/>
          </p:cNvSpPr>
          <p:nvPr/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IT"/>
              <a:t>Euristica di Nielsen </a:t>
            </a:r>
            <a:endParaRPr lang="en-IT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35239F-3DDD-3144-9BCC-EA8AEB59F6E7}"/>
              </a:ext>
            </a:extLst>
          </p:cNvPr>
          <p:cNvSpPr txBox="1"/>
          <p:nvPr/>
        </p:nvSpPr>
        <p:spPr>
          <a:xfrm>
            <a:off x="2977870" y="1365848"/>
            <a:ext cx="3349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#1 Visibilità dello stato del sistma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17B015-86B0-7E43-871B-3D239FEF6BFD}"/>
              </a:ext>
            </a:extLst>
          </p:cNvPr>
          <p:cNvSpPr txBox="1"/>
          <p:nvPr/>
        </p:nvSpPr>
        <p:spPr>
          <a:xfrm>
            <a:off x="2977870" y="1626990"/>
            <a:ext cx="2326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#2 Aderenza alla realtà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5B3DD7-DCB8-444F-AC67-AB83F2D2359E}"/>
              </a:ext>
            </a:extLst>
          </p:cNvPr>
          <p:cNvSpPr txBox="1"/>
          <p:nvPr/>
        </p:nvSpPr>
        <p:spPr>
          <a:xfrm>
            <a:off x="2977870" y="1936193"/>
            <a:ext cx="31638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#8 Estetica e design minimalista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B9092AF-184B-6944-BD06-0FC503F3996C}"/>
              </a:ext>
            </a:extLst>
          </p:cNvPr>
          <p:cNvGrpSpPr/>
          <p:nvPr/>
        </p:nvGrpSpPr>
        <p:grpSpPr>
          <a:xfrm>
            <a:off x="5550373" y="2418760"/>
            <a:ext cx="3221580" cy="2894444"/>
            <a:chOff x="5089127" y="2361784"/>
            <a:chExt cx="3221580" cy="289444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11920B8-A9FE-A34E-9530-F61FDE19A2A3}"/>
                </a:ext>
              </a:extLst>
            </p:cNvPr>
            <p:cNvSpPr txBox="1"/>
            <p:nvPr/>
          </p:nvSpPr>
          <p:spPr>
            <a:xfrm>
              <a:off x="5095376" y="4623149"/>
              <a:ext cx="19653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/>
                <a:t>#10 manuale d’uso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8C9D6B5-14B4-3F4C-B6E7-7DC9E116265E}"/>
                </a:ext>
              </a:extLst>
            </p:cNvPr>
            <p:cNvSpPr txBox="1"/>
            <p:nvPr/>
          </p:nvSpPr>
          <p:spPr>
            <a:xfrm>
              <a:off x="5095376" y="4886896"/>
              <a:ext cx="27111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/>
                <a:t>#4 Cosistenza agli standard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DF02D5C-964E-434A-B388-2AB64FD2B9D3}"/>
                </a:ext>
              </a:extLst>
            </p:cNvPr>
            <p:cNvSpPr txBox="1"/>
            <p:nvPr/>
          </p:nvSpPr>
          <p:spPr>
            <a:xfrm>
              <a:off x="5095376" y="4384118"/>
              <a:ext cx="32153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T" dirty="0"/>
                <a:t>#5 Flessibilità ed efficienza d’uso</a:t>
              </a:r>
            </a:p>
          </p:txBody>
        </p:sp>
        <p:pic>
          <p:nvPicPr>
            <p:cNvPr id="14" name="Picture 13" descr="Graphical user interface, text, application, chat or text message&#10;&#10;Description automatically generated">
              <a:extLst>
                <a:ext uri="{FF2B5EF4-FFF2-40B4-BE49-F238E27FC236}">
                  <a16:creationId xmlns:a16="http://schemas.microsoft.com/office/drawing/2014/main" id="{C9C851EC-4F05-6B44-B7F5-D72D999104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89127" y="2361784"/>
              <a:ext cx="2867397" cy="2037185"/>
            </a:xfrm>
            <a:prstGeom prst="rect">
              <a:avLst/>
            </a:prstGeom>
          </p:spPr>
        </p:pic>
      </p:grpSp>
      <p:pic>
        <p:nvPicPr>
          <p:cNvPr id="15" name="Picture 14" descr="Timeline&#10;&#10;Description automatically generated with low confidence">
            <a:extLst>
              <a:ext uri="{FF2B5EF4-FFF2-40B4-BE49-F238E27FC236}">
                <a16:creationId xmlns:a16="http://schemas.microsoft.com/office/drawing/2014/main" id="{FB24C0D2-D16C-BB42-BAB6-0971E441CD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61" y="1360887"/>
            <a:ext cx="2867397" cy="2037185"/>
          </a:xfrm>
          <a:prstGeom prst="rect">
            <a:avLst/>
          </a:prstGeom>
        </p:spPr>
      </p:pic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2C6D915C-D313-427B-8A43-CF2B9EA73801}"/>
              </a:ext>
            </a:extLst>
          </p:cNvPr>
          <p:cNvSpPr txBox="1"/>
          <p:nvPr/>
        </p:nvSpPr>
        <p:spPr>
          <a:xfrm>
            <a:off x="0" y="610234"/>
            <a:ext cx="1744579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1 </a:t>
            </a:r>
          </a:p>
        </p:txBody>
      </p:sp>
      <p:sp>
        <p:nvSpPr>
          <p:cNvPr id="17" name="Freccia a destra 16">
            <a:extLst>
              <a:ext uri="{FF2B5EF4-FFF2-40B4-BE49-F238E27FC236}">
                <a16:creationId xmlns:a16="http://schemas.microsoft.com/office/drawing/2014/main" id="{803DEBF0-8952-4530-9E6E-B39D5780182A}"/>
              </a:ext>
            </a:extLst>
          </p:cNvPr>
          <p:cNvSpPr/>
          <p:nvPr/>
        </p:nvSpPr>
        <p:spPr>
          <a:xfrm>
            <a:off x="872290" y="703514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315F38D5-B4C6-49FA-BD57-EC3D4B68E628}"/>
              </a:ext>
            </a:extLst>
          </p:cNvPr>
          <p:cNvSpPr txBox="1"/>
          <p:nvPr/>
        </p:nvSpPr>
        <p:spPr>
          <a:xfrm>
            <a:off x="1687843" y="604634"/>
            <a:ext cx="1948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Parte 2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4C0E4701-E4D5-4070-8BAC-886B7E79DB74}"/>
              </a:ext>
            </a:extLst>
          </p:cNvPr>
          <p:cNvSpPr txBox="1"/>
          <p:nvPr/>
        </p:nvSpPr>
        <p:spPr>
          <a:xfrm>
            <a:off x="3344888" y="610234"/>
            <a:ext cx="1233156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3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BF17BD4C-7F6B-42BC-8581-2D27DBD92FA0}"/>
              </a:ext>
            </a:extLst>
          </p:cNvPr>
          <p:cNvSpPr txBox="1"/>
          <p:nvPr/>
        </p:nvSpPr>
        <p:spPr>
          <a:xfrm>
            <a:off x="5064759" y="613623"/>
            <a:ext cx="1777600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4</a:t>
            </a:r>
          </a:p>
        </p:txBody>
      </p:sp>
      <p:sp>
        <p:nvSpPr>
          <p:cNvPr id="21" name="Freccia a destra 20">
            <a:extLst>
              <a:ext uri="{FF2B5EF4-FFF2-40B4-BE49-F238E27FC236}">
                <a16:creationId xmlns:a16="http://schemas.microsoft.com/office/drawing/2014/main" id="{0359D6BF-1144-4E7C-A5CE-4F516A991FF8}"/>
              </a:ext>
            </a:extLst>
          </p:cNvPr>
          <p:cNvSpPr/>
          <p:nvPr/>
        </p:nvSpPr>
        <p:spPr>
          <a:xfrm>
            <a:off x="2536358" y="697914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Freccia a destra 21">
            <a:extLst>
              <a:ext uri="{FF2B5EF4-FFF2-40B4-BE49-F238E27FC236}">
                <a16:creationId xmlns:a16="http://schemas.microsoft.com/office/drawing/2014/main" id="{35ED3743-ADD1-4ADA-B18A-7FF26CC7B784}"/>
              </a:ext>
            </a:extLst>
          </p:cNvPr>
          <p:cNvSpPr/>
          <p:nvPr/>
        </p:nvSpPr>
        <p:spPr>
          <a:xfrm>
            <a:off x="4205065" y="658943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285845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8AC38A6-9CCD-DD47-9D13-B209B107C104}"/>
              </a:ext>
            </a:extLst>
          </p:cNvPr>
          <p:cNvSpPr txBox="1">
            <a:spLocks/>
          </p:cNvSpPr>
          <p:nvPr/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IT"/>
              <a:t>Euristica di Nielsen </a:t>
            </a:r>
            <a:endParaRPr lang="en-IT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FC4A5B-9AED-FC44-88EC-FB2E503ECF31}"/>
              </a:ext>
            </a:extLst>
          </p:cNvPr>
          <p:cNvSpPr txBox="1"/>
          <p:nvPr/>
        </p:nvSpPr>
        <p:spPr>
          <a:xfrm>
            <a:off x="2977870" y="1365848"/>
            <a:ext cx="3349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#1 Visibilità dello stato del sistma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EC8F06-DD89-B642-ACD6-3BC469562A7C}"/>
              </a:ext>
            </a:extLst>
          </p:cNvPr>
          <p:cNvSpPr txBox="1"/>
          <p:nvPr/>
        </p:nvSpPr>
        <p:spPr>
          <a:xfrm>
            <a:off x="2977870" y="1626990"/>
            <a:ext cx="2326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#2 Aderenza alla realtà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58C549-F63A-8048-98E2-BAA3DCC95B92}"/>
              </a:ext>
            </a:extLst>
          </p:cNvPr>
          <p:cNvSpPr txBox="1"/>
          <p:nvPr/>
        </p:nvSpPr>
        <p:spPr>
          <a:xfrm>
            <a:off x="2873646" y="5313204"/>
            <a:ext cx="3111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#3 Libertà d’azione per l’utente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1ED7BB-64BB-1F49-BFEE-19385E65F2FA}"/>
              </a:ext>
            </a:extLst>
          </p:cNvPr>
          <p:cNvSpPr txBox="1"/>
          <p:nvPr/>
        </p:nvSpPr>
        <p:spPr>
          <a:xfrm>
            <a:off x="2977870" y="1936193"/>
            <a:ext cx="31638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#8 Estetica e design minimalista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E801C83-637E-3840-9692-679300BCCF11}"/>
              </a:ext>
            </a:extLst>
          </p:cNvPr>
          <p:cNvSpPr txBox="1"/>
          <p:nvPr/>
        </p:nvSpPr>
        <p:spPr>
          <a:xfrm>
            <a:off x="2873646" y="5574402"/>
            <a:ext cx="2912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#9 Errori per aiutare l’utente 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F686ABB-E790-F843-BF9B-DB9EC655BB74}"/>
              </a:ext>
            </a:extLst>
          </p:cNvPr>
          <p:cNvGrpSpPr/>
          <p:nvPr/>
        </p:nvGrpSpPr>
        <p:grpSpPr>
          <a:xfrm>
            <a:off x="5550373" y="2418760"/>
            <a:ext cx="3221580" cy="2894444"/>
            <a:chOff x="5089127" y="2361784"/>
            <a:chExt cx="3221580" cy="289444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66E46B9-D45A-8E47-9B57-6373297B4426}"/>
                </a:ext>
              </a:extLst>
            </p:cNvPr>
            <p:cNvSpPr txBox="1"/>
            <p:nvPr/>
          </p:nvSpPr>
          <p:spPr>
            <a:xfrm>
              <a:off x="5095376" y="4623149"/>
              <a:ext cx="19653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/>
                <a:t>#10 manuale d’uso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B4E3458-9318-6A4A-9B10-72BA4BAB523E}"/>
                </a:ext>
              </a:extLst>
            </p:cNvPr>
            <p:cNvSpPr txBox="1"/>
            <p:nvPr/>
          </p:nvSpPr>
          <p:spPr>
            <a:xfrm>
              <a:off x="5095376" y="4886896"/>
              <a:ext cx="27111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/>
                <a:t>#4 Cosistenza agli standard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1509393-2E35-BA48-A1A8-FCCA746FC470}"/>
                </a:ext>
              </a:extLst>
            </p:cNvPr>
            <p:cNvSpPr txBox="1"/>
            <p:nvPr/>
          </p:nvSpPr>
          <p:spPr>
            <a:xfrm>
              <a:off x="5095376" y="4384118"/>
              <a:ext cx="32153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T" dirty="0"/>
                <a:t>#5 Flessibilità ed efficienza d’uso</a:t>
              </a:r>
            </a:p>
          </p:txBody>
        </p:sp>
        <p:pic>
          <p:nvPicPr>
            <p:cNvPr id="14" name="Picture 13" descr="Graphical user interface, text, application, chat or text message&#10;&#10;Description automatically generated">
              <a:extLst>
                <a:ext uri="{FF2B5EF4-FFF2-40B4-BE49-F238E27FC236}">
                  <a16:creationId xmlns:a16="http://schemas.microsoft.com/office/drawing/2014/main" id="{72730CA8-E2AE-0646-B04E-23F2B89384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89127" y="2361784"/>
              <a:ext cx="2867397" cy="2037185"/>
            </a:xfrm>
            <a:prstGeom prst="rect">
              <a:avLst/>
            </a:prstGeom>
          </p:spPr>
        </p:pic>
      </p:grpSp>
      <p:pic>
        <p:nvPicPr>
          <p:cNvPr id="15" name="Picture 14" descr="Timeline&#10;&#10;Description automatically generated with low confidence">
            <a:extLst>
              <a:ext uri="{FF2B5EF4-FFF2-40B4-BE49-F238E27FC236}">
                <a16:creationId xmlns:a16="http://schemas.microsoft.com/office/drawing/2014/main" id="{AE1BEE02-16D3-B046-8453-4A286E9CE7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61" y="1360887"/>
            <a:ext cx="2867397" cy="2037185"/>
          </a:xfrm>
          <a:prstGeom prst="rect">
            <a:avLst/>
          </a:prstGeom>
        </p:spPr>
      </p:pic>
      <p:pic>
        <p:nvPicPr>
          <p:cNvPr id="16" name="Picture 15" descr="Table&#10;&#10;Description automatically generated">
            <a:extLst>
              <a:ext uri="{FF2B5EF4-FFF2-40B4-BE49-F238E27FC236}">
                <a16:creationId xmlns:a16="http://schemas.microsoft.com/office/drawing/2014/main" id="{D8B01D4A-EDC2-0A45-A2BC-92180CE259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61" y="3825415"/>
            <a:ext cx="2873646" cy="2037186"/>
          </a:xfrm>
          <a:prstGeom prst="rect">
            <a:avLst/>
          </a:prstGeom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BFC54E11-E660-470E-AAE3-35B1B0FA20B1}"/>
              </a:ext>
            </a:extLst>
          </p:cNvPr>
          <p:cNvSpPr txBox="1"/>
          <p:nvPr/>
        </p:nvSpPr>
        <p:spPr>
          <a:xfrm>
            <a:off x="0" y="610234"/>
            <a:ext cx="1744579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1 </a:t>
            </a:r>
          </a:p>
        </p:txBody>
      </p:sp>
      <p:sp>
        <p:nvSpPr>
          <p:cNvPr id="18" name="Freccia a destra 17">
            <a:extLst>
              <a:ext uri="{FF2B5EF4-FFF2-40B4-BE49-F238E27FC236}">
                <a16:creationId xmlns:a16="http://schemas.microsoft.com/office/drawing/2014/main" id="{A5A4367C-493B-413C-B30B-A482F150F26F}"/>
              </a:ext>
            </a:extLst>
          </p:cNvPr>
          <p:cNvSpPr/>
          <p:nvPr/>
        </p:nvSpPr>
        <p:spPr>
          <a:xfrm>
            <a:off x="872290" y="703514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7F9E4C2E-DC40-4F38-BDFE-B12624D6C5F3}"/>
              </a:ext>
            </a:extLst>
          </p:cNvPr>
          <p:cNvSpPr txBox="1"/>
          <p:nvPr/>
        </p:nvSpPr>
        <p:spPr>
          <a:xfrm>
            <a:off x="1687843" y="604634"/>
            <a:ext cx="1948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Parte 2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5146FACC-E474-4691-90B3-FC521A0D0B27}"/>
              </a:ext>
            </a:extLst>
          </p:cNvPr>
          <p:cNvSpPr txBox="1"/>
          <p:nvPr/>
        </p:nvSpPr>
        <p:spPr>
          <a:xfrm>
            <a:off x="3344888" y="610234"/>
            <a:ext cx="1233156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3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3210B11B-60E4-46A0-A5AF-80438628CFAB}"/>
              </a:ext>
            </a:extLst>
          </p:cNvPr>
          <p:cNvSpPr txBox="1"/>
          <p:nvPr/>
        </p:nvSpPr>
        <p:spPr>
          <a:xfrm>
            <a:off x="5064759" y="613623"/>
            <a:ext cx="1777600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4</a:t>
            </a:r>
          </a:p>
        </p:txBody>
      </p:sp>
      <p:sp>
        <p:nvSpPr>
          <p:cNvPr id="22" name="Freccia a destra 21">
            <a:extLst>
              <a:ext uri="{FF2B5EF4-FFF2-40B4-BE49-F238E27FC236}">
                <a16:creationId xmlns:a16="http://schemas.microsoft.com/office/drawing/2014/main" id="{5788F016-13B7-4B14-A1B2-265AB46480C1}"/>
              </a:ext>
            </a:extLst>
          </p:cNvPr>
          <p:cNvSpPr/>
          <p:nvPr/>
        </p:nvSpPr>
        <p:spPr>
          <a:xfrm>
            <a:off x="2536358" y="697914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Freccia a destra 22">
            <a:extLst>
              <a:ext uri="{FF2B5EF4-FFF2-40B4-BE49-F238E27FC236}">
                <a16:creationId xmlns:a16="http://schemas.microsoft.com/office/drawing/2014/main" id="{6D673104-555D-4E24-B1D4-8A22A549C917}"/>
              </a:ext>
            </a:extLst>
          </p:cNvPr>
          <p:cNvSpPr/>
          <p:nvPr/>
        </p:nvSpPr>
        <p:spPr>
          <a:xfrm>
            <a:off x="4205065" y="658943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8064936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4EDC0-01BD-D84B-BB33-EC902C33BE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ENGAGEMENT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6E7534-4FE8-6148-BF89-19C6C25101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324" y="1389520"/>
            <a:ext cx="4114802" cy="683829"/>
          </a:xfrm>
        </p:spPr>
        <p:txBody>
          <a:bodyPr>
            <a:normAutofit/>
          </a:bodyPr>
          <a:lstStyle/>
          <a:p>
            <a:r>
              <a:rPr lang="en-IT" sz="1800" dirty="0"/>
              <a:t>I serious games che creaimo sono inseriti in una trama più complessa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B4790D-430E-944C-8D45-2573344E2D91}"/>
              </a:ext>
            </a:extLst>
          </p:cNvPr>
          <p:cNvSpPr txBox="1"/>
          <p:nvPr/>
        </p:nvSpPr>
        <p:spPr>
          <a:xfrm>
            <a:off x="5964865" y="1546768"/>
            <a:ext cx="2349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Maggiore interesse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68A67AD-0FD0-1F48-97F6-46F80B1FE9D8}"/>
              </a:ext>
            </a:extLst>
          </p:cNvPr>
          <p:cNvCxnSpPr>
            <a:cxnSpLocks/>
          </p:cNvCxnSpPr>
          <p:nvPr/>
        </p:nvCxnSpPr>
        <p:spPr>
          <a:xfrm flipV="1">
            <a:off x="4455043" y="1731433"/>
            <a:ext cx="1105786" cy="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83315173-90A5-49AF-A9E4-4E68C3463499}"/>
              </a:ext>
            </a:extLst>
          </p:cNvPr>
          <p:cNvSpPr txBox="1"/>
          <p:nvPr/>
        </p:nvSpPr>
        <p:spPr>
          <a:xfrm>
            <a:off x="0" y="634298"/>
            <a:ext cx="1744579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1 </a:t>
            </a:r>
          </a:p>
        </p:txBody>
      </p:sp>
      <p:sp>
        <p:nvSpPr>
          <p:cNvPr id="15" name="Freccia a destra 14">
            <a:extLst>
              <a:ext uri="{FF2B5EF4-FFF2-40B4-BE49-F238E27FC236}">
                <a16:creationId xmlns:a16="http://schemas.microsoft.com/office/drawing/2014/main" id="{4AC036BA-DD4A-4DEE-8B61-71BEB0AEBF3A}"/>
              </a:ext>
            </a:extLst>
          </p:cNvPr>
          <p:cNvSpPr/>
          <p:nvPr/>
        </p:nvSpPr>
        <p:spPr>
          <a:xfrm>
            <a:off x="872290" y="727578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83DDE444-1A16-4372-BA53-31450DD2FD0B}"/>
              </a:ext>
            </a:extLst>
          </p:cNvPr>
          <p:cNvSpPr txBox="1"/>
          <p:nvPr/>
        </p:nvSpPr>
        <p:spPr>
          <a:xfrm>
            <a:off x="1687843" y="628698"/>
            <a:ext cx="1948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Parte 2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BA0786AA-4418-467F-8591-4282CFF30F0F}"/>
              </a:ext>
            </a:extLst>
          </p:cNvPr>
          <p:cNvSpPr txBox="1"/>
          <p:nvPr/>
        </p:nvSpPr>
        <p:spPr>
          <a:xfrm>
            <a:off x="3344888" y="634298"/>
            <a:ext cx="1233156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3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6B9310B2-E592-479E-9409-761FA1885068}"/>
              </a:ext>
            </a:extLst>
          </p:cNvPr>
          <p:cNvSpPr txBox="1"/>
          <p:nvPr/>
        </p:nvSpPr>
        <p:spPr>
          <a:xfrm>
            <a:off x="5064759" y="637687"/>
            <a:ext cx="1777600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4</a:t>
            </a:r>
          </a:p>
        </p:txBody>
      </p:sp>
      <p:sp>
        <p:nvSpPr>
          <p:cNvPr id="19" name="Freccia a destra 18">
            <a:extLst>
              <a:ext uri="{FF2B5EF4-FFF2-40B4-BE49-F238E27FC236}">
                <a16:creationId xmlns:a16="http://schemas.microsoft.com/office/drawing/2014/main" id="{576CCE4D-1AAD-49B1-BD9C-BD3F5B1ECAAD}"/>
              </a:ext>
            </a:extLst>
          </p:cNvPr>
          <p:cNvSpPr/>
          <p:nvPr/>
        </p:nvSpPr>
        <p:spPr>
          <a:xfrm>
            <a:off x="4205065" y="683007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8382375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2C2AFAD-B979-734C-9D6A-00CAAEE0D09A}"/>
              </a:ext>
            </a:extLst>
          </p:cNvPr>
          <p:cNvSpPr txBox="1">
            <a:spLocks/>
          </p:cNvSpPr>
          <p:nvPr/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IT"/>
              <a:t>ENGAGEMENT </a:t>
            </a:r>
            <a:endParaRPr lang="en-IT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FBC2676-FCA7-4C41-80DA-DBAD4F00DDF9}"/>
              </a:ext>
            </a:extLst>
          </p:cNvPr>
          <p:cNvSpPr txBox="1">
            <a:spLocks/>
          </p:cNvSpPr>
          <p:nvPr/>
        </p:nvSpPr>
        <p:spPr>
          <a:xfrm>
            <a:off x="106324" y="1389520"/>
            <a:ext cx="4114802" cy="6838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T" sz="1800"/>
              <a:t>I serious games che creaimo sono inseriti in una trama più complessa</a:t>
            </a:r>
            <a:endParaRPr lang="en-IT" sz="1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9D394C-9333-B84B-BC24-78E0C889DAAA}"/>
              </a:ext>
            </a:extLst>
          </p:cNvPr>
          <p:cNvSpPr txBox="1"/>
          <p:nvPr/>
        </p:nvSpPr>
        <p:spPr>
          <a:xfrm>
            <a:off x="5964865" y="1546768"/>
            <a:ext cx="2349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Maggiore interesse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4A8A2A9-597A-B64E-953B-0C629E6B5B97}"/>
              </a:ext>
            </a:extLst>
          </p:cNvPr>
          <p:cNvCxnSpPr>
            <a:cxnSpLocks/>
          </p:cNvCxnSpPr>
          <p:nvPr/>
        </p:nvCxnSpPr>
        <p:spPr>
          <a:xfrm flipV="1">
            <a:off x="4455043" y="1731433"/>
            <a:ext cx="1105786" cy="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A1171520-AD60-5C4D-A75B-F2D78E970EFE}"/>
              </a:ext>
            </a:extLst>
          </p:cNvPr>
          <p:cNvGrpSpPr/>
          <p:nvPr/>
        </p:nvGrpSpPr>
        <p:grpSpPr>
          <a:xfrm>
            <a:off x="283400" y="2273630"/>
            <a:ext cx="1814056" cy="2413591"/>
            <a:chOff x="430914" y="2371061"/>
            <a:chExt cx="1814056" cy="2413591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9FCE673C-84AB-B344-84AD-08C8B3F039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0914" y="2371061"/>
              <a:ext cx="1171039" cy="24135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D089F60-FE97-924E-A4BE-EA0B2C51FAAC}"/>
                </a:ext>
              </a:extLst>
            </p:cNvPr>
            <p:cNvSpPr txBox="1"/>
            <p:nvPr/>
          </p:nvSpPr>
          <p:spPr>
            <a:xfrm>
              <a:off x="1382233" y="2483303"/>
              <a:ext cx="8627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/>
                <a:t>Blinkie 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42FB955-3510-134F-A246-1F88D3CE739E}"/>
              </a:ext>
            </a:extLst>
          </p:cNvPr>
          <p:cNvGrpSpPr/>
          <p:nvPr/>
        </p:nvGrpSpPr>
        <p:grpSpPr>
          <a:xfrm>
            <a:off x="1590078" y="3075116"/>
            <a:ext cx="3107954" cy="3052916"/>
            <a:chOff x="2000181" y="3052916"/>
            <a:chExt cx="3107954" cy="3052916"/>
          </a:xfrm>
        </p:grpSpPr>
        <p:pic>
          <p:nvPicPr>
            <p:cNvPr id="12" name="Picture 4">
              <a:extLst>
                <a:ext uri="{FF2B5EF4-FFF2-40B4-BE49-F238E27FC236}">
                  <a16:creationId xmlns:a16="http://schemas.microsoft.com/office/drawing/2014/main" id="{FBE921E4-5524-0F40-9E9F-FC467E8CA59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62094" y="3052916"/>
              <a:ext cx="1584016" cy="20733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5">
              <a:extLst>
                <a:ext uri="{FF2B5EF4-FFF2-40B4-BE49-F238E27FC236}">
                  <a16:creationId xmlns:a16="http://schemas.microsoft.com/office/drawing/2014/main" id="{DFF9583F-7F7F-D14E-BD3C-D5FBC426A9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49835" y="5126567"/>
              <a:ext cx="1057805" cy="8072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6">
              <a:extLst>
                <a:ext uri="{FF2B5EF4-FFF2-40B4-BE49-F238E27FC236}">
                  <a16:creationId xmlns:a16="http://schemas.microsoft.com/office/drawing/2014/main" id="{11B82B21-1349-E246-950E-4B90666982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03657" y="4146699"/>
              <a:ext cx="1243497" cy="12759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757ADCB-BB63-9F48-B82D-F22041C8EA9E}"/>
                </a:ext>
              </a:extLst>
            </p:cNvPr>
            <p:cNvSpPr txBox="1"/>
            <p:nvPr/>
          </p:nvSpPr>
          <p:spPr>
            <a:xfrm>
              <a:off x="4056372" y="3143589"/>
              <a:ext cx="10517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>
                  <a:solidFill>
                    <a:schemeClr val="accent6">
                      <a:lumMod val="50000"/>
                    </a:schemeClr>
                  </a:solidFill>
                </a:rPr>
                <a:t>Falchetto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1D01D33-C9EE-534D-8C14-CD5241CD0C71}"/>
                </a:ext>
              </a:extLst>
            </p:cNvPr>
            <p:cNvSpPr txBox="1"/>
            <p:nvPr/>
          </p:nvSpPr>
          <p:spPr>
            <a:xfrm>
              <a:off x="3954102" y="5736500"/>
              <a:ext cx="9151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>
                  <a:solidFill>
                    <a:schemeClr val="accent4">
                      <a:lumMod val="50000"/>
                    </a:schemeClr>
                  </a:solidFill>
                </a:rPr>
                <a:t>Matisse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1D55024-C554-AF43-9E0D-E35E7A7A582A}"/>
                </a:ext>
              </a:extLst>
            </p:cNvPr>
            <p:cNvSpPr txBox="1"/>
            <p:nvPr/>
          </p:nvSpPr>
          <p:spPr>
            <a:xfrm>
              <a:off x="2000181" y="3946418"/>
              <a:ext cx="7025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>
                  <a:solidFill>
                    <a:srgbClr val="92D050"/>
                  </a:solidFill>
                </a:rPr>
                <a:t>Frank</a:t>
              </a:r>
            </a:p>
          </p:txBody>
        </p:sp>
      </p:grp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36C3A958-E4BA-441D-A78D-0FD92923B507}"/>
              </a:ext>
            </a:extLst>
          </p:cNvPr>
          <p:cNvSpPr txBox="1"/>
          <p:nvPr/>
        </p:nvSpPr>
        <p:spPr>
          <a:xfrm>
            <a:off x="0" y="610234"/>
            <a:ext cx="1744579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1 </a:t>
            </a:r>
          </a:p>
        </p:txBody>
      </p:sp>
      <p:sp>
        <p:nvSpPr>
          <p:cNvPr id="19" name="Freccia a destra 18">
            <a:extLst>
              <a:ext uri="{FF2B5EF4-FFF2-40B4-BE49-F238E27FC236}">
                <a16:creationId xmlns:a16="http://schemas.microsoft.com/office/drawing/2014/main" id="{B3181392-E507-4C96-BB5A-9C9E85CCEB6A}"/>
              </a:ext>
            </a:extLst>
          </p:cNvPr>
          <p:cNvSpPr/>
          <p:nvPr/>
        </p:nvSpPr>
        <p:spPr>
          <a:xfrm>
            <a:off x="872290" y="703514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52EDD77C-18EA-4A81-81A4-863BD827D379}"/>
              </a:ext>
            </a:extLst>
          </p:cNvPr>
          <p:cNvSpPr txBox="1"/>
          <p:nvPr/>
        </p:nvSpPr>
        <p:spPr>
          <a:xfrm>
            <a:off x="1687843" y="604634"/>
            <a:ext cx="1948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Parte 2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613B170C-47A0-4FC0-A4C4-B100BC3A97E4}"/>
              </a:ext>
            </a:extLst>
          </p:cNvPr>
          <p:cNvSpPr txBox="1"/>
          <p:nvPr/>
        </p:nvSpPr>
        <p:spPr>
          <a:xfrm>
            <a:off x="3344888" y="610234"/>
            <a:ext cx="1233156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3</a:t>
            </a: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9FD511D8-401A-45C4-8870-DD6BBE0E5649}"/>
              </a:ext>
            </a:extLst>
          </p:cNvPr>
          <p:cNvSpPr txBox="1"/>
          <p:nvPr/>
        </p:nvSpPr>
        <p:spPr>
          <a:xfrm>
            <a:off x="5064759" y="613623"/>
            <a:ext cx="1777600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4</a:t>
            </a:r>
          </a:p>
        </p:txBody>
      </p:sp>
      <p:sp>
        <p:nvSpPr>
          <p:cNvPr id="23" name="Freccia a destra 22">
            <a:extLst>
              <a:ext uri="{FF2B5EF4-FFF2-40B4-BE49-F238E27FC236}">
                <a16:creationId xmlns:a16="http://schemas.microsoft.com/office/drawing/2014/main" id="{F9E56A25-BA3D-4F08-BA50-26CA08B20A6B}"/>
              </a:ext>
            </a:extLst>
          </p:cNvPr>
          <p:cNvSpPr/>
          <p:nvPr/>
        </p:nvSpPr>
        <p:spPr>
          <a:xfrm>
            <a:off x="4205065" y="658943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3744682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CB25BF2-A1BF-2546-B5EF-260E8A5BDDD2}"/>
              </a:ext>
            </a:extLst>
          </p:cNvPr>
          <p:cNvSpPr txBox="1">
            <a:spLocks/>
          </p:cNvSpPr>
          <p:nvPr/>
        </p:nvSpPr>
        <p:spPr>
          <a:xfrm>
            <a:off x="106324" y="1389520"/>
            <a:ext cx="4114802" cy="6838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T" sz="1800"/>
              <a:t>I serious games che creaimo sono inseriti in una trama più complessa</a:t>
            </a:r>
            <a:endParaRPr lang="en-IT" sz="1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3EBBF3-19FD-6341-8F6F-315E4AD96681}"/>
              </a:ext>
            </a:extLst>
          </p:cNvPr>
          <p:cNvSpPr txBox="1"/>
          <p:nvPr/>
        </p:nvSpPr>
        <p:spPr>
          <a:xfrm>
            <a:off x="5964865" y="1546768"/>
            <a:ext cx="2349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Maggiore interesse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57A7E24-19FB-6549-A7FD-E154551DF3E1}"/>
              </a:ext>
            </a:extLst>
          </p:cNvPr>
          <p:cNvCxnSpPr>
            <a:cxnSpLocks/>
          </p:cNvCxnSpPr>
          <p:nvPr/>
        </p:nvCxnSpPr>
        <p:spPr>
          <a:xfrm flipV="1">
            <a:off x="4455043" y="1731433"/>
            <a:ext cx="1105786" cy="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86B56C81-CFB5-8A4E-A1C0-052204472DB7}"/>
              </a:ext>
            </a:extLst>
          </p:cNvPr>
          <p:cNvGrpSpPr/>
          <p:nvPr/>
        </p:nvGrpSpPr>
        <p:grpSpPr>
          <a:xfrm>
            <a:off x="283400" y="2273630"/>
            <a:ext cx="1814056" cy="2413591"/>
            <a:chOff x="430914" y="2371061"/>
            <a:chExt cx="1814056" cy="2413591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1AD024A6-C963-2344-A1DC-3056E3D4DD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0914" y="2371061"/>
              <a:ext cx="1171039" cy="24135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C816795-686A-554D-B3C5-ACB34FFB2AFD}"/>
                </a:ext>
              </a:extLst>
            </p:cNvPr>
            <p:cNvSpPr txBox="1"/>
            <p:nvPr/>
          </p:nvSpPr>
          <p:spPr>
            <a:xfrm>
              <a:off x="1382233" y="2483303"/>
              <a:ext cx="8627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/>
                <a:t>Blinkie 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D491724-00D5-BE4D-9BD7-E16054ED4414}"/>
              </a:ext>
            </a:extLst>
          </p:cNvPr>
          <p:cNvGrpSpPr/>
          <p:nvPr/>
        </p:nvGrpSpPr>
        <p:grpSpPr>
          <a:xfrm>
            <a:off x="1590078" y="3075116"/>
            <a:ext cx="3107954" cy="3052916"/>
            <a:chOff x="2000181" y="3052916"/>
            <a:chExt cx="3107954" cy="3052916"/>
          </a:xfrm>
        </p:grpSpPr>
        <p:pic>
          <p:nvPicPr>
            <p:cNvPr id="12" name="Picture 4">
              <a:extLst>
                <a:ext uri="{FF2B5EF4-FFF2-40B4-BE49-F238E27FC236}">
                  <a16:creationId xmlns:a16="http://schemas.microsoft.com/office/drawing/2014/main" id="{8247A043-FF4D-8B43-BE34-CA6F36DEFE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62094" y="3052916"/>
              <a:ext cx="1584016" cy="20733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5">
              <a:extLst>
                <a:ext uri="{FF2B5EF4-FFF2-40B4-BE49-F238E27FC236}">
                  <a16:creationId xmlns:a16="http://schemas.microsoft.com/office/drawing/2014/main" id="{426A3888-BA07-824C-BBF5-22700A1384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49835" y="5126567"/>
              <a:ext cx="1057805" cy="8072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6">
              <a:extLst>
                <a:ext uri="{FF2B5EF4-FFF2-40B4-BE49-F238E27FC236}">
                  <a16:creationId xmlns:a16="http://schemas.microsoft.com/office/drawing/2014/main" id="{237B23B5-84E9-C542-9ABD-D8018F6EFA5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03657" y="4146699"/>
              <a:ext cx="1243497" cy="12759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58FE447-B877-4649-ACA2-64B4BD693DAE}"/>
                </a:ext>
              </a:extLst>
            </p:cNvPr>
            <p:cNvSpPr txBox="1"/>
            <p:nvPr/>
          </p:nvSpPr>
          <p:spPr>
            <a:xfrm>
              <a:off x="4056372" y="3143589"/>
              <a:ext cx="10517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>
                  <a:solidFill>
                    <a:schemeClr val="accent6">
                      <a:lumMod val="50000"/>
                    </a:schemeClr>
                  </a:solidFill>
                </a:rPr>
                <a:t>Falchetto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EB8C670-3F95-5040-8FAF-33DB046BBE63}"/>
                </a:ext>
              </a:extLst>
            </p:cNvPr>
            <p:cNvSpPr txBox="1"/>
            <p:nvPr/>
          </p:nvSpPr>
          <p:spPr>
            <a:xfrm>
              <a:off x="3954102" y="5736500"/>
              <a:ext cx="9151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>
                  <a:solidFill>
                    <a:schemeClr val="accent4">
                      <a:lumMod val="50000"/>
                    </a:schemeClr>
                  </a:solidFill>
                </a:rPr>
                <a:t>Matisse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BAE2A77-8AD6-5C4B-A559-14D4636AE43A}"/>
                </a:ext>
              </a:extLst>
            </p:cNvPr>
            <p:cNvSpPr txBox="1"/>
            <p:nvPr/>
          </p:nvSpPr>
          <p:spPr>
            <a:xfrm>
              <a:off x="2000181" y="3946418"/>
              <a:ext cx="7025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>
                  <a:solidFill>
                    <a:srgbClr val="92D050"/>
                  </a:solidFill>
                </a:rPr>
                <a:t>Frank</a:t>
              </a:r>
            </a:p>
          </p:txBody>
        </p:sp>
      </p:grpSp>
      <p:pic>
        <p:nvPicPr>
          <p:cNvPr id="18" name="Picture 8">
            <a:extLst>
              <a:ext uri="{FF2B5EF4-FFF2-40B4-BE49-F238E27FC236}">
                <a16:creationId xmlns:a16="http://schemas.microsoft.com/office/drawing/2014/main" id="{DB36B6A6-9A1D-A149-B9B7-E83AC20193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4865" y="2286802"/>
            <a:ext cx="2904699" cy="2609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0">
            <a:extLst>
              <a:ext uri="{FF2B5EF4-FFF2-40B4-BE49-F238E27FC236}">
                <a16:creationId xmlns:a16="http://schemas.microsoft.com/office/drawing/2014/main" id="{D685F551-11D4-3D4C-AFE7-26E253A45F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5089" y="4479551"/>
            <a:ext cx="2262170" cy="1575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itle 1">
            <a:extLst>
              <a:ext uri="{FF2B5EF4-FFF2-40B4-BE49-F238E27FC236}">
                <a16:creationId xmlns:a16="http://schemas.microsoft.com/office/drawing/2014/main" id="{DC07EB93-3F92-3244-A348-E6EC13883983}"/>
              </a:ext>
            </a:extLst>
          </p:cNvPr>
          <p:cNvSpPr txBox="1">
            <a:spLocks/>
          </p:cNvSpPr>
          <p:nvPr/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IT"/>
              <a:t>ENGAGEMENT </a:t>
            </a:r>
            <a:endParaRPr lang="en-IT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51D402B-3B78-EF45-88E7-3FD915EF11CA}"/>
              </a:ext>
            </a:extLst>
          </p:cNvPr>
          <p:cNvSpPr txBox="1"/>
          <p:nvPr/>
        </p:nvSpPr>
        <p:spPr>
          <a:xfrm>
            <a:off x="6220048" y="2276753"/>
            <a:ext cx="1488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Bosco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B2A527E-7054-D144-B7FC-9CD0B42CD444}"/>
              </a:ext>
            </a:extLst>
          </p:cNvPr>
          <p:cNvSpPr txBox="1"/>
          <p:nvPr/>
        </p:nvSpPr>
        <p:spPr>
          <a:xfrm>
            <a:off x="5964865" y="4148318"/>
            <a:ext cx="880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</a:t>
            </a:r>
            <a:r>
              <a:rPr lang="en-IT" dirty="0"/>
              <a:t>tagno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8E504A7-E992-A14F-AAFC-5ECD0D57BAEC}"/>
              </a:ext>
            </a:extLst>
          </p:cNvPr>
          <p:cNvSpPr txBox="1"/>
          <p:nvPr/>
        </p:nvSpPr>
        <p:spPr>
          <a:xfrm>
            <a:off x="7708606" y="4365300"/>
            <a:ext cx="1112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Ragnatela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96BB714-34B6-2548-A0B9-63E99984349A}"/>
              </a:ext>
            </a:extLst>
          </p:cNvPr>
          <p:cNvSpPr txBox="1"/>
          <p:nvPr/>
        </p:nvSpPr>
        <p:spPr>
          <a:xfrm>
            <a:off x="6220048" y="2033701"/>
            <a:ext cx="32142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1400" dirty="0">
                <a:solidFill>
                  <a:schemeClr val="accent6">
                    <a:lumMod val="75000"/>
                  </a:schemeClr>
                </a:solidFill>
                <a:latin typeface="BLAIRMDITC TT MEDIUM" pitchFamily="2" charset="0"/>
                <a:cs typeface="Apple Chancery" panose="03020702040506060504" pitchFamily="66" charset="-79"/>
              </a:rPr>
              <a:t>SCHOOL VALLEY </a:t>
            </a: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B207F58D-E022-4265-BABF-0D7C68DC4635}"/>
              </a:ext>
            </a:extLst>
          </p:cNvPr>
          <p:cNvSpPr txBox="1"/>
          <p:nvPr/>
        </p:nvSpPr>
        <p:spPr>
          <a:xfrm>
            <a:off x="0" y="610234"/>
            <a:ext cx="1744579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1 </a:t>
            </a:r>
          </a:p>
        </p:txBody>
      </p:sp>
      <p:sp>
        <p:nvSpPr>
          <p:cNvPr id="26" name="Freccia a destra 25">
            <a:extLst>
              <a:ext uri="{FF2B5EF4-FFF2-40B4-BE49-F238E27FC236}">
                <a16:creationId xmlns:a16="http://schemas.microsoft.com/office/drawing/2014/main" id="{67AFA448-69B8-457D-AFD8-C551DE620E36}"/>
              </a:ext>
            </a:extLst>
          </p:cNvPr>
          <p:cNvSpPr/>
          <p:nvPr/>
        </p:nvSpPr>
        <p:spPr>
          <a:xfrm>
            <a:off x="872290" y="703514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AE947A34-C510-4524-A0E7-86CF0070FB6F}"/>
              </a:ext>
            </a:extLst>
          </p:cNvPr>
          <p:cNvSpPr txBox="1"/>
          <p:nvPr/>
        </p:nvSpPr>
        <p:spPr>
          <a:xfrm>
            <a:off x="1687843" y="604634"/>
            <a:ext cx="1948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Parte 2</a:t>
            </a: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C635DA11-4C4A-4DC7-B0C4-558AAD1B9289}"/>
              </a:ext>
            </a:extLst>
          </p:cNvPr>
          <p:cNvSpPr txBox="1"/>
          <p:nvPr/>
        </p:nvSpPr>
        <p:spPr>
          <a:xfrm>
            <a:off x="3344888" y="610234"/>
            <a:ext cx="1233156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3</a:t>
            </a:r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DF366CD4-CF26-4592-851B-B5D166AAF464}"/>
              </a:ext>
            </a:extLst>
          </p:cNvPr>
          <p:cNvSpPr txBox="1"/>
          <p:nvPr/>
        </p:nvSpPr>
        <p:spPr>
          <a:xfrm>
            <a:off x="5064759" y="613623"/>
            <a:ext cx="1777600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4</a:t>
            </a:r>
          </a:p>
        </p:txBody>
      </p:sp>
      <p:sp>
        <p:nvSpPr>
          <p:cNvPr id="30" name="Freccia a destra 29">
            <a:extLst>
              <a:ext uri="{FF2B5EF4-FFF2-40B4-BE49-F238E27FC236}">
                <a16:creationId xmlns:a16="http://schemas.microsoft.com/office/drawing/2014/main" id="{5A973AA9-4A32-40B2-81AA-4E6AE6101C00}"/>
              </a:ext>
            </a:extLst>
          </p:cNvPr>
          <p:cNvSpPr/>
          <p:nvPr/>
        </p:nvSpPr>
        <p:spPr>
          <a:xfrm>
            <a:off x="4205065" y="658943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9028417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c911af0391_1_3"/>
          <p:cNvSpPr txBox="1"/>
          <p:nvPr/>
        </p:nvSpPr>
        <p:spPr>
          <a:xfrm>
            <a:off x="5819450" y="1326750"/>
            <a:ext cx="3133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5" name="Google Shape;775;gc911af0391_1_3"/>
          <p:cNvSpPr txBox="1"/>
          <p:nvPr/>
        </p:nvSpPr>
        <p:spPr>
          <a:xfrm>
            <a:off x="288521" y="139166"/>
            <a:ext cx="8580900" cy="8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en-GB" sz="2200" b="1">
                <a:solidFill>
                  <a:schemeClr val="lt1"/>
                </a:solidFill>
              </a:rPr>
              <a:t>DIAGRAMMA DI GANTT</a:t>
            </a:r>
            <a:endParaRPr sz="22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Segnaposto numero diapositiva 1">
            <a:extLst>
              <a:ext uri="{FF2B5EF4-FFF2-40B4-BE49-F238E27FC236}">
                <a16:creationId xmlns:a16="http://schemas.microsoft.com/office/drawing/2014/main" id="{A57D8D1A-DE50-5646-923B-4008A0512D08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85369" y="139165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46</a:t>
            </a:fld>
            <a:endParaRPr lang="en-GB"/>
          </a:p>
        </p:txBody>
      </p:sp>
      <p:pic>
        <p:nvPicPr>
          <p:cNvPr id="25" name="Immagine 24" descr="Immagine che contiene tavolo&#10;&#10;Descrizione generata automaticamente">
            <a:extLst>
              <a:ext uri="{FF2B5EF4-FFF2-40B4-BE49-F238E27FC236}">
                <a16:creationId xmlns:a16="http://schemas.microsoft.com/office/drawing/2014/main" id="{3B873A02-DA99-3944-94E9-C3DBD2D223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68187"/>
            <a:ext cx="9144000" cy="4834901"/>
          </a:xfrm>
          <a:prstGeom prst="rect">
            <a:avLst/>
          </a:prstGeom>
        </p:spPr>
      </p:pic>
      <p:sp>
        <p:nvSpPr>
          <p:cNvPr id="26" name="Rettangolo 25">
            <a:extLst>
              <a:ext uri="{FF2B5EF4-FFF2-40B4-BE49-F238E27FC236}">
                <a16:creationId xmlns:a16="http://schemas.microsoft.com/office/drawing/2014/main" id="{E25A21B2-CB98-9547-AE82-D836EA59495F}"/>
              </a:ext>
            </a:extLst>
          </p:cNvPr>
          <p:cNvSpPr/>
          <p:nvPr/>
        </p:nvSpPr>
        <p:spPr>
          <a:xfrm>
            <a:off x="0" y="1268186"/>
            <a:ext cx="5295014" cy="674163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err="1">
                <a:solidFill>
                  <a:schemeClr val="tx1"/>
                </a:solidFill>
                <a:ea typeface="Arial"/>
                <a:cs typeface="Arial"/>
              </a:rPr>
              <a:t>Serious</a:t>
            </a:r>
            <a:r>
              <a:rPr lang="it-IT" b="1">
                <a:solidFill>
                  <a:schemeClr val="tx1"/>
                </a:solidFill>
                <a:ea typeface="Arial"/>
                <a:cs typeface="Arial"/>
              </a:rPr>
              <a:t> games per disturbi specifici dell’apprendimento</a:t>
            </a:r>
            <a:endParaRPr lang="it-IT">
              <a:solidFill>
                <a:schemeClr val="tx1"/>
              </a:solidFill>
            </a:endParaRPr>
          </a:p>
        </p:txBody>
      </p:sp>
      <p:cxnSp>
        <p:nvCxnSpPr>
          <p:cNvPr id="27" name="Connettore 1 26">
            <a:extLst>
              <a:ext uri="{FF2B5EF4-FFF2-40B4-BE49-F238E27FC236}">
                <a16:creationId xmlns:a16="http://schemas.microsoft.com/office/drawing/2014/main" id="{DFF115E0-48AF-6D49-B3B3-A40C6159A14A}"/>
              </a:ext>
            </a:extLst>
          </p:cNvPr>
          <p:cNvCxnSpPr>
            <a:cxnSpLocks/>
          </p:cNvCxnSpPr>
          <p:nvPr/>
        </p:nvCxnSpPr>
        <p:spPr>
          <a:xfrm>
            <a:off x="7483445" y="2130950"/>
            <a:ext cx="0" cy="399395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ttore 1 27">
            <a:extLst>
              <a:ext uri="{FF2B5EF4-FFF2-40B4-BE49-F238E27FC236}">
                <a16:creationId xmlns:a16="http://schemas.microsoft.com/office/drawing/2014/main" id="{E210627A-02A9-114B-8C5E-BBFC3B8A62AE}"/>
              </a:ext>
            </a:extLst>
          </p:cNvPr>
          <p:cNvCxnSpPr>
            <a:cxnSpLocks/>
          </p:cNvCxnSpPr>
          <p:nvPr/>
        </p:nvCxnSpPr>
        <p:spPr>
          <a:xfrm>
            <a:off x="8598673" y="2130950"/>
            <a:ext cx="0" cy="399395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Google Shape;617;p18">
            <a:extLst>
              <a:ext uri="{FF2B5EF4-FFF2-40B4-BE49-F238E27FC236}">
                <a16:creationId xmlns:a16="http://schemas.microsoft.com/office/drawing/2014/main" id="{09801648-AD26-4646-9073-5F48CAF4A8F2}"/>
              </a:ext>
            </a:extLst>
          </p:cNvPr>
          <p:cNvSpPr txBox="1"/>
          <p:nvPr/>
        </p:nvSpPr>
        <p:spPr>
          <a:xfrm>
            <a:off x="1" y="2693097"/>
            <a:ext cx="5230138" cy="293943"/>
          </a:xfrm>
          <a:prstGeom prst="rect">
            <a:avLst/>
          </a:prstGeom>
          <a:noFill/>
          <a:ln w="2540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617;p18">
            <a:extLst>
              <a:ext uri="{FF2B5EF4-FFF2-40B4-BE49-F238E27FC236}">
                <a16:creationId xmlns:a16="http://schemas.microsoft.com/office/drawing/2014/main" id="{B4D448FB-5BEB-BA48-BFDE-423A1443F5BC}"/>
              </a:ext>
            </a:extLst>
          </p:cNvPr>
          <p:cNvSpPr txBox="1"/>
          <p:nvPr/>
        </p:nvSpPr>
        <p:spPr>
          <a:xfrm>
            <a:off x="-1" y="3578623"/>
            <a:ext cx="5230138" cy="293943"/>
          </a:xfrm>
          <a:prstGeom prst="rect">
            <a:avLst/>
          </a:prstGeom>
          <a:noFill/>
          <a:ln w="25400" cap="flat" cmpd="sng">
            <a:solidFill>
              <a:srgbClr val="FFCA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617;p18">
            <a:extLst>
              <a:ext uri="{FF2B5EF4-FFF2-40B4-BE49-F238E27FC236}">
                <a16:creationId xmlns:a16="http://schemas.microsoft.com/office/drawing/2014/main" id="{064056A9-9C17-AA42-B64A-7669C20B7D24}"/>
              </a:ext>
            </a:extLst>
          </p:cNvPr>
          <p:cNvSpPr txBox="1"/>
          <p:nvPr/>
        </p:nvSpPr>
        <p:spPr>
          <a:xfrm>
            <a:off x="-1" y="4681876"/>
            <a:ext cx="5230138" cy="293943"/>
          </a:xfrm>
          <a:prstGeom prst="rect">
            <a:avLst/>
          </a:prstGeom>
          <a:noFill/>
          <a:ln w="25400" cap="flat" cmpd="sng">
            <a:solidFill>
              <a:srgbClr val="FF006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64042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STATO DELL’ARTE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8A13E2A8-E895-48FF-A17E-48CB0851371F}"/>
              </a:ext>
            </a:extLst>
          </p:cNvPr>
          <p:cNvSpPr txBox="1"/>
          <p:nvPr/>
        </p:nvSpPr>
        <p:spPr>
          <a:xfrm>
            <a:off x="170473" y="1398466"/>
            <a:ext cx="2627397" cy="150810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4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298.114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 bambini frequentanti le scuole italiane a cui è stato diagnosticato un DSA</a:t>
            </a:r>
            <a:r>
              <a:rPr kumimoji="0" lang="it-IT" sz="1600" b="1" i="0" u="none" strike="noStrike" kern="0" cap="none" spc="0" normalizeH="0" baseline="3000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  <a:endParaRPr kumimoji="0" lang="it-IT" sz="3600" b="1" i="0" u="none" strike="noStrike" kern="0" cap="none" spc="0" normalizeH="0" baseline="3000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Google Shape;660;p19" descr="Aula con riempimento a tinta unita">
            <a:extLst>
              <a:ext uri="{FF2B5EF4-FFF2-40B4-BE49-F238E27FC236}">
                <a16:creationId xmlns:a16="http://schemas.microsoft.com/office/drawing/2014/main" id="{69EFAB5F-DCD4-4A5F-A0FE-8ACA0DC79F68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608056" y="1612386"/>
            <a:ext cx="722513" cy="68896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" name="Google Shape;661;p19">
            <a:extLst>
              <a:ext uri="{FF2B5EF4-FFF2-40B4-BE49-F238E27FC236}">
                <a16:creationId xmlns:a16="http://schemas.microsoft.com/office/drawing/2014/main" id="{8B44ECC7-3A99-4042-9E35-96121F6F9224}"/>
              </a:ext>
            </a:extLst>
          </p:cNvPr>
          <p:cNvGrpSpPr/>
          <p:nvPr/>
        </p:nvGrpSpPr>
        <p:grpSpPr>
          <a:xfrm>
            <a:off x="4219461" y="1582054"/>
            <a:ext cx="1714928" cy="688966"/>
            <a:chOff x="1065430" y="2915631"/>
            <a:chExt cx="1714928" cy="722513"/>
          </a:xfrm>
        </p:grpSpPr>
        <p:sp>
          <p:nvSpPr>
            <p:cNvPr id="14" name="Google Shape;662;p19" descr="ddfdffd&#10;">
              <a:extLst>
                <a:ext uri="{FF2B5EF4-FFF2-40B4-BE49-F238E27FC236}">
                  <a16:creationId xmlns:a16="http://schemas.microsoft.com/office/drawing/2014/main" id="{0A67B878-497D-4D70-9ADB-455B04D83D02}"/>
                </a:ext>
              </a:extLst>
            </p:cNvPr>
            <p:cNvSpPr/>
            <p:nvPr/>
          </p:nvSpPr>
          <p:spPr>
            <a:xfrm>
              <a:off x="1177045" y="2915631"/>
              <a:ext cx="1556425" cy="722513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ysClr val="windowText" lastClr="0000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ysClr val="windowText" lastClr="000000">
                  <a:alpha val="34901"/>
                </a:sys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663;p19">
              <a:extLst>
                <a:ext uri="{FF2B5EF4-FFF2-40B4-BE49-F238E27FC236}">
                  <a16:creationId xmlns:a16="http://schemas.microsoft.com/office/drawing/2014/main" id="{78F2B37C-07F6-4084-909C-597FDCD0090D}"/>
                </a:ext>
              </a:extLst>
            </p:cNvPr>
            <p:cNvSpPr txBox="1"/>
            <p:nvPr/>
          </p:nvSpPr>
          <p:spPr>
            <a:xfrm>
              <a:off x="1065430" y="3003476"/>
              <a:ext cx="1714928" cy="5615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it-IT" sz="12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/>
                  <a:ea typeface="Arial"/>
                  <a:cs typeface="Arial"/>
                  <a:sym typeface="Arial"/>
                </a:rPr>
                <a:t>1° screening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it-IT" sz="12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/>
                  <a:ea typeface="Arial"/>
                  <a:cs typeface="Arial"/>
                  <a:sym typeface="Arial"/>
                </a:rPr>
                <a:t>LA SCUOLA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2" name="Google Shape;934;p24">
            <a:extLst>
              <a:ext uri="{FF2B5EF4-FFF2-40B4-BE49-F238E27FC236}">
                <a16:creationId xmlns:a16="http://schemas.microsoft.com/office/drawing/2014/main" id="{69503161-B797-2D46-9929-8175B9253746}"/>
              </a:ext>
            </a:extLst>
          </p:cNvPr>
          <p:cNvSpPr/>
          <p:nvPr/>
        </p:nvSpPr>
        <p:spPr>
          <a:xfrm>
            <a:off x="3361865" y="1453419"/>
            <a:ext cx="2667894" cy="1003173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617;p18">
            <a:extLst>
              <a:ext uri="{FF2B5EF4-FFF2-40B4-BE49-F238E27FC236}">
                <a16:creationId xmlns:a16="http://schemas.microsoft.com/office/drawing/2014/main" id="{2384FC57-B96B-5149-84B7-F0F654357005}"/>
              </a:ext>
            </a:extLst>
          </p:cNvPr>
          <p:cNvSpPr txBox="1"/>
          <p:nvPr/>
        </p:nvSpPr>
        <p:spPr>
          <a:xfrm>
            <a:off x="3868233" y="2346687"/>
            <a:ext cx="1673167" cy="646331"/>
          </a:xfrm>
          <a:prstGeom prst="rect">
            <a:avLst/>
          </a:prstGeom>
          <a:solidFill>
            <a:sysClr val="window" lastClr="FFFFFF"/>
          </a:solidFill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it-IT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Primo screening</a:t>
            </a:r>
            <a:endParaRPr kumimoji="0" lang="it-IT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8" name="Immagine 7" descr="Immagine che contiene testo, segnale&#10;&#10;Descrizione generata automaticamente">
            <a:extLst>
              <a:ext uri="{FF2B5EF4-FFF2-40B4-BE49-F238E27FC236}">
                <a16:creationId xmlns:a16="http://schemas.microsoft.com/office/drawing/2014/main" id="{CC036C81-7E2C-496A-B7CF-BCC82796DC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5533" y="1689743"/>
            <a:ext cx="1029933" cy="1029933"/>
          </a:xfrm>
          <a:prstGeom prst="rect">
            <a:avLst/>
          </a:prstGeom>
        </p:spPr>
      </p:pic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FFB2FCF5-D1EA-4351-91EC-7D0FF6ABF211}"/>
              </a:ext>
            </a:extLst>
          </p:cNvPr>
          <p:cNvSpPr txBox="1"/>
          <p:nvPr/>
        </p:nvSpPr>
        <p:spPr>
          <a:xfrm>
            <a:off x="6508510" y="1355152"/>
            <a:ext cx="2465017" cy="150810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 algn="ctr" defTabSz="914400">
              <a:defRPr/>
            </a:pPr>
            <a:r>
              <a:rPr lang="it-IT" sz="4400" dirty="0"/>
              <a:t>45,4 %</a:t>
            </a:r>
          </a:p>
          <a:p>
            <a:pPr lvl="0" algn="ctr" defTabSz="914400">
              <a:defRPr/>
            </a:pPr>
            <a:r>
              <a:rPr lang="it-IT" sz="1600" b="1" dirty="0"/>
              <a:t> degli studenti di 6-17 anni vive una situazione di difficoltà nella DAD</a:t>
            </a:r>
            <a:r>
              <a:rPr lang="it-IT" sz="1600" b="1" baseline="30000" dirty="0"/>
              <a:t>2</a:t>
            </a:r>
            <a:endParaRPr lang="it-IT" sz="1600" b="1" kern="0" baseline="30000" dirty="0">
              <a:solidFill>
                <a:sysClr val="windowText" lastClr="000000"/>
              </a:solidFill>
            </a:endParaRPr>
          </a:p>
        </p:txBody>
      </p:sp>
      <p:pic>
        <p:nvPicPr>
          <p:cNvPr id="31" name="Immagine 30" descr="Immagine che contiene testo, segnale&#10;&#10;Descrizione generata automaticamente">
            <a:extLst>
              <a:ext uri="{FF2B5EF4-FFF2-40B4-BE49-F238E27FC236}">
                <a16:creationId xmlns:a16="http://schemas.microsoft.com/office/drawing/2014/main" id="{5A2AB6E7-750A-443C-A04A-F3FCBA4645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4168" y="1637551"/>
            <a:ext cx="1029933" cy="1029933"/>
          </a:xfrm>
          <a:prstGeom prst="rect">
            <a:avLst/>
          </a:prstGeom>
        </p:spPr>
      </p:pic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1B449C58-AEEB-4B8E-9DD4-2CF1F045BB3D}"/>
              </a:ext>
            </a:extLst>
          </p:cNvPr>
          <p:cNvSpPr txBox="1"/>
          <p:nvPr/>
        </p:nvSpPr>
        <p:spPr>
          <a:xfrm>
            <a:off x="0" y="603047"/>
            <a:ext cx="1744579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1 </a:t>
            </a:r>
          </a:p>
        </p:txBody>
      </p:sp>
      <p:sp>
        <p:nvSpPr>
          <p:cNvPr id="24" name="Freccia a destra 23">
            <a:extLst>
              <a:ext uri="{FF2B5EF4-FFF2-40B4-BE49-F238E27FC236}">
                <a16:creationId xmlns:a16="http://schemas.microsoft.com/office/drawing/2014/main" id="{D156964D-FE8A-4ADE-9CA4-4E8785CF7673}"/>
              </a:ext>
            </a:extLst>
          </p:cNvPr>
          <p:cNvSpPr/>
          <p:nvPr/>
        </p:nvSpPr>
        <p:spPr>
          <a:xfrm>
            <a:off x="872290" y="696327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FB7CE105-CFFE-48AF-82D4-92241ED5D912}"/>
              </a:ext>
            </a:extLst>
          </p:cNvPr>
          <p:cNvSpPr txBox="1"/>
          <p:nvPr/>
        </p:nvSpPr>
        <p:spPr>
          <a:xfrm>
            <a:off x="1687843" y="597447"/>
            <a:ext cx="1948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Parte 2</a:t>
            </a:r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762D4AC9-0606-4A03-9227-3DF2A7BE8F7B}"/>
              </a:ext>
            </a:extLst>
          </p:cNvPr>
          <p:cNvSpPr txBox="1"/>
          <p:nvPr/>
        </p:nvSpPr>
        <p:spPr>
          <a:xfrm>
            <a:off x="3344888" y="603047"/>
            <a:ext cx="1233156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3</a:t>
            </a: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C1D45399-025B-4B09-8B84-07A6ED3A5C8F}"/>
              </a:ext>
            </a:extLst>
          </p:cNvPr>
          <p:cNvSpPr txBox="1"/>
          <p:nvPr/>
        </p:nvSpPr>
        <p:spPr>
          <a:xfrm>
            <a:off x="5064759" y="606436"/>
            <a:ext cx="1777600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4</a:t>
            </a:r>
          </a:p>
        </p:txBody>
      </p:sp>
      <p:sp>
        <p:nvSpPr>
          <p:cNvPr id="28" name="Freccia a destra 27">
            <a:extLst>
              <a:ext uri="{FF2B5EF4-FFF2-40B4-BE49-F238E27FC236}">
                <a16:creationId xmlns:a16="http://schemas.microsoft.com/office/drawing/2014/main" id="{63E702D5-91E6-4D32-AD5C-527A70CC0BE7}"/>
              </a:ext>
            </a:extLst>
          </p:cNvPr>
          <p:cNvSpPr/>
          <p:nvPr/>
        </p:nvSpPr>
        <p:spPr>
          <a:xfrm>
            <a:off x="2536358" y="690727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9" name="Freccia a destra 28">
            <a:extLst>
              <a:ext uri="{FF2B5EF4-FFF2-40B4-BE49-F238E27FC236}">
                <a16:creationId xmlns:a16="http://schemas.microsoft.com/office/drawing/2014/main" id="{05319F39-4B11-4252-9EBC-8064CC9B78E3}"/>
              </a:ext>
            </a:extLst>
          </p:cNvPr>
          <p:cNvSpPr/>
          <p:nvPr/>
        </p:nvSpPr>
        <p:spPr>
          <a:xfrm>
            <a:off x="4205065" y="651756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138260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STATO DELL’ARTE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8A13E2A8-E895-48FF-A17E-48CB0851371F}"/>
              </a:ext>
            </a:extLst>
          </p:cNvPr>
          <p:cNvSpPr txBox="1"/>
          <p:nvPr/>
        </p:nvSpPr>
        <p:spPr>
          <a:xfrm>
            <a:off x="170473" y="1398466"/>
            <a:ext cx="2627397" cy="150810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4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298.114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 bambini frequentanti le scuole italiane a cui è stato diagnosticato un DSA</a:t>
            </a:r>
            <a:r>
              <a:rPr kumimoji="0" lang="it-IT" sz="1600" b="1" i="0" u="none" strike="noStrike" kern="0" cap="none" spc="0" normalizeH="0" baseline="3000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  <a:endParaRPr kumimoji="0" lang="it-IT" sz="3600" b="1" i="0" u="none" strike="noStrike" kern="0" cap="none" spc="0" normalizeH="0" baseline="3000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Google Shape;660;p19" descr="Aula con riempimento a tinta unita">
            <a:extLst>
              <a:ext uri="{FF2B5EF4-FFF2-40B4-BE49-F238E27FC236}">
                <a16:creationId xmlns:a16="http://schemas.microsoft.com/office/drawing/2014/main" id="{69EFAB5F-DCD4-4A5F-A0FE-8ACA0DC79F68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608056" y="1612386"/>
            <a:ext cx="722513" cy="68896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" name="Google Shape;661;p19">
            <a:extLst>
              <a:ext uri="{FF2B5EF4-FFF2-40B4-BE49-F238E27FC236}">
                <a16:creationId xmlns:a16="http://schemas.microsoft.com/office/drawing/2014/main" id="{8B44ECC7-3A99-4042-9E35-96121F6F9224}"/>
              </a:ext>
            </a:extLst>
          </p:cNvPr>
          <p:cNvGrpSpPr/>
          <p:nvPr/>
        </p:nvGrpSpPr>
        <p:grpSpPr>
          <a:xfrm>
            <a:off x="4219461" y="1582054"/>
            <a:ext cx="1714928" cy="688966"/>
            <a:chOff x="1065430" y="2915631"/>
            <a:chExt cx="1714928" cy="722513"/>
          </a:xfrm>
        </p:grpSpPr>
        <p:sp>
          <p:nvSpPr>
            <p:cNvPr id="14" name="Google Shape;662;p19" descr="ddfdffd&#10;">
              <a:extLst>
                <a:ext uri="{FF2B5EF4-FFF2-40B4-BE49-F238E27FC236}">
                  <a16:creationId xmlns:a16="http://schemas.microsoft.com/office/drawing/2014/main" id="{0A67B878-497D-4D70-9ADB-455B04D83D02}"/>
                </a:ext>
              </a:extLst>
            </p:cNvPr>
            <p:cNvSpPr/>
            <p:nvPr/>
          </p:nvSpPr>
          <p:spPr>
            <a:xfrm>
              <a:off x="1177045" y="2915631"/>
              <a:ext cx="1556425" cy="722513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ysClr val="windowText" lastClr="0000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ysClr val="windowText" lastClr="000000">
                  <a:alpha val="34901"/>
                </a:sys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663;p19">
              <a:extLst>
                <a:ext uri="{FF2B5EF4-FFF2-40B4-BE49-F238E27FC236}">
                  <a16:creationId xmlns:a16="http://schemas.microsoft.com/office/drawing/2014/main" id="{78F2B37C-07F6-4084-909C-597FDCD0090D}"/>
                </a:ext>
              </a:extLst>
            </p:cNvPr>
            <p:cNvSpPr txBox="1"/>
            <p:nvPr/>
          </p:nvSpPr>
          <p:spPr>
            <a:xfrm>
              <a:off x="1065430" y="3003476"/>
              <a:ext cx="1714928" cy="5615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it-IT" sz="12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/>
                  <a:ea typeface="Arial"/>
                  <a:cs typeface="Arial"/>
                  <a:sym typeface="Arial"/>
                </a:rPr>
                <a:t>1° screening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it-IT" sz="12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/>
                  <a:ea typeface="Arial"/>
                  <a:cs typeface="Arial"/>
                  <a:sym typeface="Arial"/>
                </a:rPr>
                <a:t>LA SCUOLA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2" name="Google Shape;934;p24">
            <a:extLst>
              <a:ext uri="{FF2B5EF4-FFF2-40B4-BE49-F238E27FC236}">
                <a16:creationId xmlns:a16="http://schemas.microsoft.com/office/drawing/2014/main" id="{69503161-B797-2D46-9929-8175B9253746}"/>
              </a:ext>
            </a:extLst>
          </p:cNvPr>
          <p:cNvSpPr/>
          <p:nvPr/>
        </p:nvSpPr>
        <p:spPr>
          <a:xfrm>
            <a:off x="3361865" y="1453419"/>
            <a:ext cx="2667894" cy="1003173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617;p18">
            <a:extLst>
              <a:ext uri="{FF2B5EF4-FFF2-40B4-BE49-F238E27FC236}">
                <a16:creationId xmlns:a16="http://schemas.microsoft.com/office/drawing/2014/main" id="{2384FC57-B96B-5149-84B7-F0F654357005}"/>
              </a:ext>
            </a:extLst>
          </p:cNvPr>
          <p:cNvSpPr txBox="1"/>
          <p:nvPr/>
        </p:nvSpPr>
        <p:spPr>
          <a:xfrm>
            <a:off x="3868233" y="2346687"/>
            <a:ext cx="1673167" cy="646331"/>
          </a:xfrm>
          <a:prstGeom prst="rect">
            <a:avLst/>
          </a:prstGeom>
          <a:solidFill>
            <a:sysClr val="window" lastClr="FFFFFF"/>
          </a:solidFill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it-IT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Primo screening</a:t>
            </a:r>
            <a:endParaRPr kumimoji="0" lang="it-IT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6" name="Google Shape;1067;p4">
            <a:extLst>
              <a:ext uri="{FF2B5EF4-FFF2-40B4-BE49-F238E27FC236}">
                <a16:creationId xmlns:a16="http://schemas.microsoft.com/office/drawing/2014/main" id="{124164DB-B654-4219-A253-1E51CA93EBC6}"/>
              </a:ext>
            </a:extLst>
          </p:cNvPr>
          <p:cNvSpPr txBox="1">
            <a:spLocks noGrp="1"/>
          </p:cNvSpPr>
          <p:nvPr/>
        </p:nvSpPr>
        <p:spPr>
          <a:xfrm>
            <a:off x="449277" y="3347023"/>
            <a:ext cx="2115452" cy="358009"/>
          </a:xfrm>
          <a:prstGeom prst="roundRect">
            <a:avLst/>
          </a:prstGeom>
          <a:solidFill>
            <a:srgbClr val="FFC000">
              <a:alpha val="40000"/>
            </a:srgbClr>
          </a:solidFill>
          <a:ln w="12700"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115452"/>
                      <a:gd name="connsiteY0" fmla="*/ 59669 h 358009"/>
                      <a:gd name="connsiteX1" fmla="*/ 59669 w 2115452"/>
                      <a:gd name="connsiteY1" fmla="*/ 0 h 358009"/>
                      <a:gd name="connsiteX2" fmla="*/ 2055783 w 2115452"/>
                      <a:gd name="connsiteY2" fmla="*/ 0 h 358009"/>
                      <a:gd name="connsiteX3" fmla="*/ 2115452 w 2115452"/>
                      <a:gd name="connsiteY3" fmla="*/ 59669 h 358009"/>
                      <a:gd name="connsiteX4" fmla="*/ 2115452 w 2115452"/>
                      <a:gd name="connsiteY4" fmla="*/ 298340 h 358009"/>
                      <a:gd name="connsiteX5" fmla="*/ 2055783 w 2115452"/>
                      <a:gd name="connsiteY5" fmla="*/ 358009 h 358009"/>
                      <a:gd name="connsiteX6" fmla="*/ 59669 w 2115452"/>
                      <a:gd name="connsiteY6" fmla="*/ 358009 h 358009"/>
                      <a:gd name="connsiteX7" fmla="*/ 0 w 2115452"/>
                      <a:gd name="connsiteY7" fmla="*/ 298340 h 358009"/>
                      <a:gd name="connsiteX8" fmla="*/ 0 w 2115452"/>
                      <a:gd name="connsiteY8" fmla="*/ 59669 h 3580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115452" h="358009" fill="none" extrusionOk="0">
                        <a:moveTo>
                          <a:pt x="0" y="59669"/>
                        </a:moveTo>
                        <a:cubicBezTo>
                          <a:pt x="-802" y="26585"/>
                          <a:pt x="29907" y="2610"/>
                          <a:pt x="59669" y="0"/>
                        </a:cubicBezTo>
                        <a:cubicBezTo>
                          <a:pt x="374853" y="130954"/>
                          <a:pt x="1702995" y="43574"/>
                          <a:pt x="2055783" y="0"/>
                        </a:cubicBezTo>
                        <a:cubicBezTo>
                          <a:pt x="2092296" y="5482"/>
                          <a:pt x="2116541" y="28049"/>
                          <a:pt x="2115452" y="59669"/>
                        </a:cubicBezTo>
                        <a:cubicBezTo>
                          <a:pt x="2094048" y="150817"/>
                          <a:pt x="2108537" y="223965"/>
                          <a:pt x="2115452" y="298340"/>
                        </a:cubicBezTo>
                        <a:cubicBezTo>
                          <a:pt x="2109532" y="332266"/>
                          <a:pt x="2087067" y="356857"/>
                          <a:pt x="2055783" y="358009"/>
                        </a:cubicBezTo>
                        <a:cubicBezTo>
                          <a:pt x="1648236" y="513206"/>
                          <a:pt x="1031923" y="521029"/>
                          <a:pt x="59669" y="358009"/>
                        </a:cubicBezTo>
                        <a:cubicBezTo>
                          <a:pt x="27002" y="354125"/>
                          <a:pt x="-2953" y="333018"/>
                          <a:pt x="0" y="298340"/>
                        </a:cubicBezTo>
                        <a:cubicBezTo>
                          <a:pt x="-18376" y="189853"/>
                          <a:pt x="-14498" y="140247"/>
                          <a:pt x="0" y="59669"/>
                        </a:cubicBezTo>
                        <a:close/>
                      </a:path>
                      <a:path w="2115452" h="358009" stroke="0" extrusionOk="0">
                        <a:moveTo>
                          <a:pt x="0" y="59669"/>
                        </a:moveTo>
                        <a:cubicBezTo>
                          <a:pt x="-623" y="26331"/>
                          <a:pt x="26181" y="201"/>
                          <a:pt x="59669" y="0"/>
                        </a:cubicBezTo>
                        <a:cubicBezTo>
                          <a:pt x="321143" y="132882"/>
                          <a:pt x="1747296" y="-84951"/>
                          <a:pt x="2055783" y="0"/>
                        </a:cubicBezTo>
                        <a:cubicBezTo>
                          <a:pt x="2085458" y="3202"/>
                          <a:pt x="2114342" y="32849"/>
                          <a:pt x="2115452" y="59669"/>
                        </a:cubicBezTo>
                        <a:cubicBezTo>
                          <a:pt x="2101393" y="97700"/>
                          <a:pt x="2108996" y="202908"/>
                          <a:pt x="2115452" y="298340"/>
                        </a:cubicBezTo>
                        <a:cubicBezTo>
                          <a:pt x="2116780" y="331452"/>
                          <a:pt x="2088984" y="357501"/>
                          <a:pt x="2055783" y="358009"/>
                        </a:cubicBezTo>
                        <a:cubicBezTo>
                          <a:pt x="1851472" y="445648"/>
                          <a:pt x="421886" y="285330"/>
                          <a:pt x="59669" y="358009"/>
                        </a:cubicBezTo>
                        <a:cubicBezTo>
                          <a:pt x="26077" y="351927"/>
                          <a:pt x="-2892" y="335313"/>
                          <a:pt x="0" y="298340"/>
                        </a:cubicBezTo>
                        <a:cubicBezTo>
                          <a:pt x="-15986" y="188896"/>
                          <a:pt x="-34" y="155271"/>
                          <a:pt x="0" y="59669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spcFirstLastPara="1" wrap="square" lIns="91425" tIns="45700" rIns="91425" bIns="45700" anchor="t" anchorCtr="0">
            <a:normAutofit fontScale="4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rPr lang="it-IT" sz="4500" b="1" dirty="0" err="1">
                <a:solidFill>
                  <a:schemeClr val="tx2">
                    <a:lumMod val="50000"/>
                  </a:schemeClr>
                </a:solidFill>
              </a:rPr>
              <a:t>Serious</a:t>
            </a:r>
            <a:r>
              <a:rPr lang="it-IT" sz="4500" b="1" dirty="0">
                <a:solidFill>
                  <a:schemeClr val="tx2">
                    <a:lumMod val="50000"/>
                  </a:schemeClr>
                </a:solidFill>
              </a:rPr>
              <a:t> games</a:t>
            </a:r>
            <a:endParaRPr sz="4500" b="1" dirty="0">
              <a:solidFill>
                <a:schemeClr val="tx2">
                  <a:lumMod val="50000"/>
                </a:schemeClr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endParaRPr dirty="0">
              <a:solidFill>
                <a:srgbClr val="17365D"/>
              </a:solidFill>
            </a:endParaRPr>
          </a:p>
        </p:txBody>
      </p:sp>
      <p:sp>
        <p:nvSpPr>
          <p:cNvPr id="17" name="Google Shape;1069;p4">
            <a:extLst>
              <a:ext uri="{FF2B5EF4-FFF2-40B4-BE49-F238E27FC236}">
                <a16:creationId xmlns:a16="http://schemas.microsoft.com/office/drawing/2014/main" id="{6ED43250-6F2E-42E7-81A4-4DB85EF81D7B}"/>
              </a:ext>
            </a:extLst>
          </p:cNvPr>
          <p:cNvSpPr txBox="1"/>
          <p:nvPr/>
        </p:nvSpPr>
        <p:spPr>
          <a:xfrm>
            <a:off x="478052" y="3719889"/>
            <a:ext cx="2553000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1800"/>
            </a:pPr>
            <a:r>
              <a:rPr lang="en-GB" sz="1800" b="0" i="0" u="none" strike="noStrike" cap="non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Conoscenze</a:t>
            </a:r>
            <a:r>
              <a:rPr lang="en-GB" sz="1800" b="0" i="0" u="none" strike="noStrike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b="0" i="0" u="none" strike="noStrike" cap="non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classiche</a:t>
            </a:r>
            <a:r>
              <a:rPr lang="en-GB" sz="1800" b="0" i="0" u="none" strike="noStrike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b="0" i="0" u="none" strike="noStrike" cap="non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Strumenti</a:t>
            </a:r>
            <a:r>
              <a:rPr lang="en-GB" sz="1800" b="0" i="0" u="none" strike="noStrike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b="0" i="0" u="none" strike="noStrike" cap="non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nuovi</a:t>
            </a:r>
            <a:r>
              <a:rPr lang="en-GB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lang="en-GB" sz="1800" b="0" i="0" u="none" strike="noStrike" cap="none" dirty="0">
              <a:solidFill>
                <a:schemeClr val="tx1">
                  <a:lumMod val="95000"/>
                  <a:lumOff val="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  <a:p>
            <a:pPr>
              <a:buSzPts val="1800"/>
            </a:pPr>
            <a:r>
              <a:rPr lang="en-GB" sz="1800" b="0" i="0" u="none" strike="noStrike" cap="non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Tecniche</a:t>
            </a:r>
            <a:r>
              <a:rPr lang="en-GB" sz="1800" b="0" i="0" u="none" strike="noStrike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innovative </a:t>
            </a:r>
          </a:p>
        </p:txBody>
      </p:sp>
      <p:sp>
        <p:nvSpPr>
          <p:cNvPr id="21" name="Google Shape;1073;p4">
            <a:extLst>
              <a:ext uri="{FF2B5EF4-FFF2-40B4-BE49-F238E27FC236}">
                <a16:creationId xmlns:a16="http://schemas.microsoft.com/office/drawing/2014/main" id="{F28CAC5A-F712-4998-B060-6566D8FDD59A}"/>
              </a:ext>
            </a:extLst>
          </p:cNvPr>
          <p:cNvSpPr txBox="1"/>
          <p:nvPr/>
        </p:nvSpPr>
        <p:spPr>
          <a:xfrm>
            <a:off x="4140449" y="4059700"/>
            <a:ext cx="3118226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Videogiochi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4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tablet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pc o smartphone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1075;p4">
            <a:extLst>
              <a:ext uri="{FF2B5EF4-FFF2-40B4-BE49-F238E27FC236}">
                <a16:creationId xmlns:a16="http://schemas.microsoft.com/office/drawing/2014/main" id="{F8FD7B53-F1EB-4996-A062-1C163F327C76}"/>
              </a:ext>
            </a:extLst>
          </p:cNvPr>
          <p:cNvSpPr txBox="1"/>
          <p:nvPr/>
        </p:nvSpPr>
        <p:spPr>
          <a:xfrm>
            <a:off x="4140449" y="4643178"/>
            <a:ext cx="5003551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Livelli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di </a:t>
            </a:r>
            <a:r>
              <a:rPr lang="en-GB" sz="1400" b="1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difficoltà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GB" sz="14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multiplayer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e </a:t>
            </a:r>
            <a:r>
              <a:rPr lang="en-GB" sz="1400" b="1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avanzamento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nel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gioco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D6A134D6-3D66-4A27-B5D0-620D64496811}"/>
              </a:ext>
            </a:extLst>
          </p:cNvPr>
          <p:cNvSpPr txBox="1"/>
          <p:nvPr/>
        </p:nvSpPr>
        <p:spPr>
          <a:xfrm>
            <a:off x="4100933" y="3365052"/>
            <a:ext cx="5026997" cy="6924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buClr>
                <a:srgbClr val="000000"/>
              </a:buClr>
              <a:defRPr/>
            </a:pPr>
            <a:r>
              <a:rPr lang="it-IT" sz="1400" b="1" kern="0" dirty="0">
                <a:solidFill>
                  <a:prstClr val="black"/>
                </a:solidFill>
                <a:cs typeface="Arial"/>
                <a:sym typeface="Arial"/>
              </a:rPr>
              <a:t>S</a:t>
            </a:r>
            <a:r>
              <a:rPr kumimoji="0" lang="it-IT" sz="1400" b="1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timolanti</a:t>
            </a:r>
            <a:r>
              <a:rPr kumimoji="0" lang="it-IT" sz="1400" b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 e </a:t>
            </a:r>
            <a:r>
              <a:rPr kumimoji="0" lang="it-IT" sz="1400" b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facilitanti</a:t>
            </a:r>
            <a:r>
              <a:rPr kumimoji="0" lang="it-IT" sz="1400" b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 l’apprendimento</a:t>
            </a:r>
            <a:r>
              <a:rPr lang="it-IT" sz="1400" kern="0" noProof="0" dirty="0">
                <a:solidFill>
                  <a:prstClr val="black"/>
                </a:solidFill>
                <a:cs typeface="Arial"/>
                <a:sym typeface="Arial"/>
              </a:rPr>
              <a:t> </a:t>
            </a:r>
            <a:r>
              <a:rPr kumimoji="0" lang="it-IT" sz="1400" b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(uso di </a:t>
            </a:r>
            <a:r>
              <a:rPr kumimoji="0" lang="it-IT" sz="140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fiabe</a:t>
            </a:r>
            <a:r>
              <a:rPr kumimoji="0" lang="it-IT" sz="1400" b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, </a:t>
            </a:r>
            <a:r>
              <a:rPr kumimoji="0" lang="it-IT" sz="140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personificazione</a:t>
            </a:r>
            <a:r>
              <a:rPr kumimoji="0" lang="it-IT" sz="1400" b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 dei numeri)</a:t>
            </a:r>
            <a:endParaRPr lang="it-IT" sz="14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it-IT" sz="1100" b="0" i="1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8" name="Immagine 7" descr="Immagine che contiene testo, segnale&#10;&#10;Descrizione generata automaticamente">
            <a:extLst>
              <a:ext uri="{FF2B5EF4-FFF2-40B4-BE49-F238E27FC236}">
                <a16:creationId xmlns:a16="http://schemas.microsoft.com/office/drawing/2014/main" id="{CC036C81-7E2C-496A-B7CF-BCC82796DC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5533" y="1689743"/>
            <a:ext cx="1029933" cy="1029933"/>
          </a:xfrm>
          <a:prstGeom prst="rect">
            <a:avLst/>
          </a:prstGeom>
        </p:spPr>
      </p:pic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FFB2FCF5-D1EA-4351-91EC-7D0FF6ABF211}"/>
              </a:ext>
            </a:extLst>
          </p:cNvPr>
          <p:cNvSpPr txBox="1"/>
          <p:nvPr/>
        </p:nvSpPr>
        <p:spPr>
          <a:xfrm>
            <a:off x="6508510" y="1355152"/>
            <a:ext cx="2465017" cy="150810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 algn="ctr" defTabSz="914400">
              <a:defRPr/>
            </a:pPr>
            <a:r>
              <a:rPr lang="it-IT" sz="4400" dirty="0"/>
              <a:t>45,4 %</a:t>
            </a:r>
          </a:p>
          <a:p>
            <a:pPr lvl="0" algn="ctr" defTabSz="914400">
              <a:defRPr/>
            </a:pPr>
            <a:r>
              <a:rPr lang="it-IT" sz="1600" b="1" dirty="0"/>
              <a:t> degli studenti di 6-17 anni vive una situazione di difficoltà nella DAD</a:t>
            </a:r>
            <a:r>
              <a:rPr lang="it-IT" sz="1600" b="1" baseline="30000" dirty="0"/>
              <a:t>2</a:t>
            </a:r>
            <a:endParaRPr lang="it-IT" sz="1600" b="1" kern="0" baseline="30000" dirty="0">
              <a:solidFill>
                <a:sysClr val="windowText" lastClr="000000"/>
              </a:solidFill>
            </a:endParaRPr>
          </a:p>
        </p:txBody>
      </p:sp>
      <p:pic>
        <p:nvPicPr>
          <p:cNvPr id="31" name="Immagine 30" descr="Immagine che contiene testo, segnale&#10;&#10;Descrizione generata automaticamente">
            <a:extLst>
              <a:ext uri="{FF2B5EF4-FFF2-40B4-BE49-F238E27FC236}">
                <a16:creationId xmlns:a16="http://schemas.microsoft.com/office/drawing/2014/main" id="{5A2AB6E7-750A-443C-A04A-F3FCBA4645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4168" y="1637551"/>
            <a:ext cx="1029933" cy="1029933"/>
          </a:xfrm>
          <a:prstGeom prst="rect">
            <a:avLst/>
          </a:prstGeom>
        </p:spPr>
      </p:pic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3FCC86E8-F5F5-4F92-B91D-204070A0252E}"/>
              </a:ext>
            </a:extLst>
          </p:cNvPr>
          <p:cNvSpPr txBox="1"/>
          <p:nvPr/>
        </p:nvSpPr>
        <p:spPr>
          <a:xfrm>
            <a:off x="1519158" y="35260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</p:txBody>
      </p:sp>
      <p:sp>
        <p:nvSpPr>
          <p:cNvPr id="47" name="Estrazione 46">
            <a:extLst>
              <a:ext uri="{FF2B5EF4-FFF2-40B4-BE49-F238E27FC236}">
                <a16:creationId xmlns:a16="http://schemas.microsoft.com/office/drawing/2014/main" id="{7F247E87-0FAB-409C-89EF-6AA1F74018CF}"/>
              </a:ext>
            </a:extLst>
          </p:cNvPr>
          <p:cNvSpPr/>
          <p:nvPr/>
        </p:nvSpPr>
        <p:spPr>
          <a:xfrm rot="5400000">
            <a:off x="292658" y="3847856"/>
            <a:ext cx="154544" cy="166509"/>
          </a:xfrm>
          <a:prstGeom prst="flowChartExtract">
            <a:avLst/>
          </a:prstGeom>
          <a:gradFill>
            <a:gsLst>
              <a:gs pos="0">
                <a:srgbClr val="F9BB00"/>
              </a:gs>
              <a:gs pos="100000">
                <a:srgbClr val="FFC000">
                  <a:alpha val="50000"/>
                </a:srgbClr>
              </a:gs>
            </a:gsLst>
          </a:gra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8" name="Estrazione 47">
            <a:extLst>
              <a:ext uri="{FF2B5EF4-FFF2-40B4-BE49-F238E27FC236}">
                <a16:creationId xmlns:a16="http://schemas.microsoft.com/office/drawing/2014/main" id="{E6080CE3-A34E-4026-9CC8-20C765B09A74}"/>
              </a:ext>
            </a:extLst>
          </p:cNvPr>
          <p:cNvSpPr/>
          <p:nvPr/>
        </p:nvSpPr>
        <p:spPr>
          <a:xfrm rot="5400000">
            <a:off x="292658" y="4098279"/>
            <a:ext cx="154544" cy="166509"/>
          </a:xfrm>
          <a:prstGeom prst="flowChartExtract">
            <a:avLst/>
          </a:prstGeom>
          <a:gradFill>
            <a:gsLst>
              <a:gs pos="0">
                <a:srgbClr val="F9BB00"/>
              </a:gs>
              <a:gs pos="100000">
                <a:srgbClr val="FFC000">
                  <a:alpha val="50000"/>
                </a:srgbClr>
              </a:gs>
            </a:gsLst>
          </a:gra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9" name="Estrazione 48">
            <a:extLst>
              <a:ext uri="{FF2B5EF4-FFF2-40B4-BE49-F238E27FC236}">
                <a16:creationId xmlns:a16="http://schemas.microsoft.com/office/drawing/2014/main" id="{8929E9B6-DC2B-4E99-853F-EFE170EC4785}"/>
              </a:ext>
            </a:extLst>
          </p:cNvPr>
          <p:cNvSpPr/>
          <p:nvPr/>
        </p:nvSpPr>
        <p:spPr>
          <a:xfrm rot="5400000">
            <a:off x="293462" y="4381090"/>
            <a:ext cx="154544" cy="166509"/>
          </a:xfrm>
          <a:prstGeom prst="flowChartExtract">
            <a:avLst/>
          </a:prstGeom>
          <a:gradFill>
            <a:gsLst>
              <a:gs pos="0">
                <a:srgbClr val="F9BB00"/>
              </a:gs>
              <a:gs pos="100000">
                <a:srgbClr val="FFC000">
                  <a:alpha val="50000"/>
                </a:srgbClr>
              </a:gs>
            </a:gsLst>
          </a:gra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ABB75079-992E-48C8-BBFA-B6379AB858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915843">
            <a:off x="2609110" y="3535719"/>
            <a:ext cx="1872279" cy="481626"/>
          </a:xfrm>
          <a:prstGeom prst="rect">
            <a:avLst/>
          </a:prstGeom>
        </p:spPr>
      </p:pic>
      <p:pic>
        <p:nvPicPr>
          <p:cNvPr id="32" name="Immagine 31">
            <a:extLst>
              <a:ext uri="{FF2B5EF4-FFF2-40B4-BE49-F238E27FC236}">
                <a16:creationId xmlns:a16="http://schemas.microsoft.com/office/drawing/2014/main" id="{B5499FCB-D577-4A94-9899-5D15E06ED1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679282">
            <a:off x="2611820" y="4466452"/>
            <a:ext cx="1833646" cy="481626"/>
          </a:xfrm>
          <a:prstGeom prst="rect">
            <a:avLst/>
          </a:prstGeom>
        </p:spPr>
      </p:pic>
      <p:pic>
        <p:nvPicPr>
          <p:cNvPr id="35" name="Immagine 34">
            <a:extLst>
              <a:ext uri="{FF2B5EF4-FFF2-40B4-BE49-F238E27FC236}">
                <a16:creationId xmlns:a16="http://schemas.microsoft.com/office/drawing/2014/main" id="{A7B48F84-15BE-4F74-A8AC-22225A9C76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5533" y="4019210"/>
            <a:ext cx="1851500" cy="481626"/>
          </a:xfrm>
          <a:prstGeom prst="rect">
            <a:avLst/>
          </a:prstGeom>
        </p:spPr>
      </p:pic>
      <p:sp>
        <p:nvSpPr>
          <p:cNvPr id="26" name="CasellaDiTesto 23">
            <a:extLst>
              <a:ext uri="{FF2B5EF4-FFF2-40B4-BE49-F238E27FC236}">
                <a16:creationId xmlns:a16="http://schemas.microsoft.com/office/drawing/2014/main" id="{75584C10-4631-FD4C-B63E-8D4B09F323CB}"/>
              </a:ext>
            </a:extLst>
          </p:cNvPr>
          <p:cNvSpPr txBox="1"/>
          <p:nvPr/>
        </p:nvSpPr>
        <p:spPr>
          <a:xfrm>
            <a:off x="7181898" y="5756579"/>
            <a:ext cx="2142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GB" sz="900" i="1" dirty="0">
                <a:solidFill>
                  <a:schemeClr val="dk1"/>
                </a:solidFill>
              </a:rPr>
              <a:t>Report </a:t>
            </a:r>
            <a:r>
              <a:rPr lang="en-GB" sz="900" i="1" dirty="0" err="1">
                <a:solidFill>
                  <a:schemeClr val="dk1"/>
                </a:solidFill>
              </a:rPr>
              <a:t>Miur</a:t>
            </a:r>
            <a:r>
              <a:rPr lang="en-GB" sz="900" i="1" dirty="0">
                <a:solidFill>
                  <a:schemeClr val="dk1"/>
                </a:solidFill>
              </a:rPr>
              <a:t>, 2020</a:t>
            </a:r>
          </a:p>
          <a:p>
            <a:pPr marL="342900" indent="-342900">
              <a:buAutoNum type="arabicPeriod"/>
            </a:pPr>
            <a:r>
              <a:rPr lang="en-GB" sz="900" i="1" dirty="0" err="1">
                <a:solidFill>
                  <a:schemeClr val="dk1"/>
                </a:solidFill>
              </a:rPr>
              <a:t>Rapporto</a:t>
            </a:r>
            <a:r>
              <a:rPr lang="en-GB" sz="900" i="1" dirty="0">
                <a:solidFill>
                  <a:schemeClr val="dk1"/>
                </a:solidFill>
              </a:rPr>
              <a:t> </a:t>
            </a:r>
            <a:r>
              <a:rPr lang="en-GB" sz="900" i="1" dirty="0" err="1">
                <a:solidFill>
                  <a:schemeClr val="dk1"/>
                </a:solidFill>
              </a:rPr>
              <a:t>annuale</a:t>
            </a:r>
            <a:r>
              <a:rPr lang="en-GB" sz="900" i="1" dirty="0">
                <a:solidFill>
                  <a:schemeClr val="dk1"/>
                </a:solidFill>
              </a:rPr>
              <a:t> </a:t>
            </a:r>
            <a:r>
              <a:rPr lang="en-GB" sz="900" i="1" dirty="0" err="1">
                <a:solidFill>
                  <a:schemeClr val="dk1"/>
                </a:solidFill>
              </a:rPr>
              <a:t>Instat</a:t>
            </a:r>
            <a:r>
              <a:rPr lang="en-GB" sz="900" i="1" dirty="0">
                <a:solidFill>
                  <a:schemeClr val="dk1"/>
                </a:solidFill>
              </a:rPr>
              <a:t>, 2020</a:t>
            </a:r>
            <a:endParaRPr lang="en-GB" sz="900" i="1" dirty="0"/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85A13389-929E-4F67-9EE7-922381AD1380}"/>
              </a:ext>
            </a:extLst>
          </p:cNvPr>
          <p:cNvSpPr txBox="1"/>
          <p:nvPr/>
        </p:nvSpPr>
        <p:spPr>
          <a:xfrm>
            <a:off x="0" y="688255"/>
            <a:ext cx="1744579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1 </a:t>
            </a:r>
          </a:p>
        </p:txBody>
      </p:sp>
      <p:sp>
        <p:nvSpPr>
          <p:cNvPr id="28" name="Freccia a destra 27">
            <a:extLst>
              <a:ext uri="{FF2B5EF4-FFF2-40B4-BE49-F238E27FC236}">
                <a16:creationId xmlns:a16="http://schemas.microsoft.com/office/drawing/2014/main" id="{DF19237A-F3C5-4AE7-8F6B-4F8D95B53C4A}"/>
              </a:ext>
            </a:extLst>
          </p:cNvPr>
          <p:cNvSpPr/>
          <p:nvPr/>
        </p:nvSpPr>
        <p:spPr>
          <a:xfrm>
            <a:off x="872290" y="781535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A5F386CA-89E3-408A-B6B4-A6F9A5935359}"/>
              </a:ext>
            </a:extLst>
          </p:cNvPr>
          <p:cNvSpPr txBox="1"/>
          <p:nvPr/>
        </p:nvSpPr>
        <p:spPr>
          <a:xfrm>
            <a:off x="1687843" y="682655"/>
            <a:ext cx="1948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Parte 2</a:t>
            </a:r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87BA3602-39F0-41DB-B2BF-EBAF0ACA4165}"/>
              </a:ext>
            </a:extLst>
          </p:cNvPr>
          <p:cNvSpPr txBox="1"/>
          <p:nvPr/>
        </p:nvSpPr>
        <p:spPr>
          <a:xfrm>
            <a:off x="3344888" y="688255"/>
            <a:ext cx="1233156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3</a:t>
            </a:r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AA5463B3-2E0F-495B-89F7-3ACF69CE2038}"/>
              </a:ext>
            </a:extLst>
          </p:cNvPr>
          <p:cNvSpPr txBox="1"/>
          <p:nvPr/>
        </p:nvSpPr>
        <p:spPr>
          <a:xfrm>
            <a:off x="5064759" y="691644"/>
            <a:ext cx="1777600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4</a:t>
            </a:r>
          </a:p>
        </p:txBody>
      </p:sp>
      <p:sp>
        <p:nvSpPr>
          <p:cNvPr id="37" name="Freccia a destra 36">
            <a:extLst>
              <a:ext uri="{FF2B5EF4-FFF2-40B4-BE49-F238E27FC236}">
                <a16:creationId xmlns:a16="http://schemas.microsoft.com/office/drawing/2014/main" id="{BAF5191E-1934-4D35-BA32-FD0E4F680A92}"/>
              </a:ext>
            </a:extLst>
          </p:cNvPr>
          <p:cNvSpPr/>
          <p:nvPr/>
        </p:nvSpPr>
        <p:spPr>
          <a:xfrm>
            <a:off x="2536358" y="775935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8" name="Freccia a destra 37">
            <a:extLst>
              <a:ext uri="{FF2B5EF4-FFF2-40B4-BE49-F238E27FC236}">
                <a16:creationId xmlns:a16="http://schemas.microsoft.com/office/drawing/2014/main" id="{80BAAE63-528E-41C3-B9A7-B286768861B5}"/>
              </a:ext>
            </a:extLst>
          </p:cNvPr>
          <p:cNvSpPr/>
          <p:nvPr/>
        </p:nvSpPr>
        <p:spPr>
          <a:xfrm>
            <a:off x="4205065" y="736964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449292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STATO DELL’ARTE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8A13E2A8-E895-48FF-A17E-48CB0851371F}"/>
              </a:ext>
            </a:extLst>
          </p:cNvPr>
          <p:cNvSpPr txBox="1"/>
          <p:nvPr/>
        </p:nvSpPr>
        <p:spPr>
          <a:xfrm>
            <a:off x="170473" y="1398466"/>
            <a:ext cx="2627397" cy="150810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4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298.114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 bambini frequentanti le scuole italiane a cui è stato diagnosticato un DSA</a:t>
            </a:r>
            <a:r>
              <a:rPr kumimoji="0" lang="it-IT" sz="1600" b="1" i="0" u="none" strike="noStrike" kern="0" cap="none" spc="0" normalizeH="0" baseline="3000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  <a:endParaRPr kumimoji="0" lang="it-IT" sz="3600" b="1" i="0" u="none" strike="noStrike" kern="0" cap="none" spc="0" normalizeH="0" baseline="3000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BF08BA50-A80B-44A7-853C-24A023AEEC6A}"/>
              </a:ext>
            </a:extLst>
          </p:cNvPr>
          <p:cNvSpPr txBox="1"/>
          <p:nvPr/>
        </p:nvSpPr>
        <p:spPr>
          <a:xfrm>
            <a:off x="4691850" y="5495375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 sz="1800" i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 sz="1800" i="1" dirty="0"/>
          </a:p>
        </p:txBody>
      </p:sp>
      <p:pic>
        <p:nvPicPr>
          <p:cNvPr id="10" name="Google Shape;660;p19" descr="Aula con riempimento a tinta unita">
            <a:extLst>
              <a:ext uri="{FF2B5EF4-FFF2-40B4-BE49-F238E27FC236}">
                <a16:creationId xmlns:a16="http://schemas.microsoft.com/office/drawing/2014/main" id="{69EFAB5F-DCD4-4A5F-A0FE-8ACA0DC79F68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608056" y="1612386"/>
            <a:ext cx="722513" cy="68896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" name="Google Shape;661;p19">
            <a:extLst>
              <a:ext uri="{FF2B5EF4-FFF2-40B4-BE49-F238E27FC236}">
                <a16:creationId xmlns:a16="http://schemas.microsoft.com/office/drawing/2014/main" id="{8B44ECC7-3A99-4042-9E35-96121F6F9224}"/>
              </a:ext>
            </a:extLst>
          </p:cNvPr>
          <p:cNvGrpSpPr/>
          <p:nvPr/>
        </p:nvGrpSpPr>
        <p:grpSpPr>
          <a:xfrm>
            <a:off x="4219461" y="1582054"/>
            <a:ext cx="1714928" cy="688966"/>
            <a:chOff x="1065430" y="2915631"/>
            <a:chExt cx="1714928" cy="722513"/>
          </a:xfrm>
        </p:grpSpPr>
        <p:sp>
          <p:nvSpPr>
            <p:cNvPr id="14" name="Google Shape;662;p19" descr="ddfdffd&#10;">
              <a:extLst>
                <a:ext uri="{FF2B5EF4-FFF2-40B4-BE49-F238E27FC236}">
                  <a16:creationId xmlns:a16="http://schemas.microsoft.com/office/drawing/2014/main" id="{0A67B878-497D-4D70-9ADB-455B04D83D02}"/>
                </a:ext>
              </a:extLst>
            </p:cNvPr>
            <p:cNvSpPr/>
            <p:nvPr/>
          </p:nvSpPr>
          <p:spPr>
            <a:xfrm>
              <a:off x="1177045" y="2915631"/>
              <a:ext cx="1556425" cy="722513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ysClr val="windowText" lastClr="0000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ysClr val="windowText" lastClr="000000">
                  <a:alpha val="34901"/>
                </a:sys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663;p19">
              <a:extLst>
                <a:ext uri="{FF2B5EF4-FFF2-40B4-BE49-F238E27FC236}">
                  <a16:creationId xmlns:a16="http://schemas.microsoft.com/office/drawing/2014/main" id="{78F2B37C-07F6-4084-909C-597FDCD0090D}"/>
                </a:ext>
              </a:extLst>
            </p:cNvPr>
            <p:cNvSpPr txBox="1"/>
            <p:nvPr/>
          </p:nvSpPr>
          <p:spPr>
            <a:xfrm>
              <a:off x="1065430" y="3003476"/>
              <a:ext cx="1714928" cy="5615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it-IT" sz="12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/>
                  <a:ea typeface="Arial"/>
                  <a:cs typeface="Arial"/>
                  <a:sym typeface="Arial"/>
                </a:rPr>
                <a:t>1° screening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it-IT" sz="12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/>
                  <a:ea typeface="Arial"/>
                  <a:cs typeface="Arial"/>
                  <a:sym typeface="Arial"/>
                </a:rPr>
                <a:t>LA SCUOLA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2" name="Google Shape;934;p24">
            <a:extLst>
              <a:ext uri="{FF2B5EF4-FFF2-40B4-BE49-F238E27FC236}">
                <a16:creationId xmlns:a16="http://schemas.microsoft.com/office/drawing/2014/main" id="{69503161-B797-2D46-9929-8175B9253746}"/>
              </a:ext>
            </a:extLst>
          </p:cNvPr>
          <p:cNvSpPr/>
          <p:nvPr/>
        </p:nvSpPr>
        <p:spPr>
          <a:xfrm>
            <a:off x="3361865" y="1453419"/>
            <a:ext cx="2667894" cy="1003173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617;p18">
            <a:extLst>
              <a:ext uri="{FF2B5EF4-FFF2-40B4-BE49-F238E27FC236}">
                <a16:creationId xmlns:a16="http://schemas.microsoft.com/office/drawing/2014/main" id="{2384FC57-B96B-5149-84B7-F0F654357005}"/>
              </a:ext>
            </a:extLst>
          </p:cNvPr>
          <p:cNvSpPr txBox="1"/>
          <p:nvPr/>
        </p:nvSpPr>
        <p:spPr>
          <a:xfrm>
            <a:off x="3868233" y="2346687"/>
            <a:ext cx="1673167" cy="646331"/>
          </a:xfrm>
          <a:prstGeom prst="rect">
            <a:avLst/>
          </a:prstGeom>
          <a:solidFill>
            <a:sysClr val="window" lastClr="FFFFFF"/>
          </a:solidFill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it-IT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Primo screening</a:t>
            </a:r>
            <a:endParaRPr kumimoji="0" lang="it-IT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19CB275E-271B-4109-9EC2-AB62F5534F78}"/>
              </a:ext>
            </a:extLst>
          </p:cNvPr>
          <p:cNvSpPr txBox="1"/>
          <p:nvPr/>
        </p:nvSpPr>
        <p:spPr>
          <a:xfrm>
            <a:off x="749921" y="5309897"/>
            <a:ext cx="742759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200" i="1" dirty="0"/>
              <a:t>«Sviluppo di giochi educativi per il rinforzo di lettura e calcolo»</a:t>
            </a:r>
          </a:p>
        </p:txBody>
      </p:sp>
      <p:sp>
        <p:nvSpPr>
          <p:cNvPr id="40" name="CasellaDiTesto 39">
            <a:extLst>
              <a:ext uri="{FF2B5EF4-FFF2-40B4-BE49-F238E27FC236}">
                <a16:creationId xmlns:a16="http://schemas.microsoft.com/office/drawing/2014/main" id="{6EAF17AD-9CE8-4656-95C0-FE09C3D692F4}"/>
              </a:ext>
            </a:extLst>
          </p:cNvPr>
          <p:cNvSpPr txBox="1"/>
          <p:nvPr/>
        </p:nvSpPr>
        <p:spPr>
          <a:xfrm>
            <a:off x="749921" y="5681539"/>
            <a:ext cx="46321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i="1" dirty="0"/>
              <a:t>«Verificare usabilità su utenti target»   </a:t>
            </a:r>
          </a:p>
        </p:txBody>
      </p:sp>
      <p:sp>
        <p:nvSpPr>
          <p:cNvPr id="44" name="CasellaDiTesto 43">
            <a:extLst>
              <a:ext uri="{FF2B5EF4-FFF2-40B4-BE49-F238E27FC236}">
                <a16:creationId xmlns:a16="http://schemas.microsoft.com/office/drawing/2014/main" id="{90919E78-8F68-4DF3-8240-D23A7DA703BE}"/>
              </a:ext>
            </a:extLst>
          </p:cNvPr>
          <p:cNvSpPr txBox="1"/>
          <p:nvPr/>
        </p:nvSpPr>
        <p:spPr>
          <a:xfrm>
            <a:off x="-17045" y="4856310"/>
            <a:ext cx="3048097" cy="461665"/>
          </a:xfrm>
          <a:prstGeom prst="rect">
            <a:avLst/>
          </a:prstGeom>
          <a:noFill/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048097"/>
                      <a:gd name="connsiteY0" fmla="*/ 0 h 369332"/>
                      <a:gd name="connsiteX1" fmla="*/ 3048097 w 3048097"/>
                      <a:gd name="connsiteY1" fmla="*/ 0 h 369332"/>
                      <a:gd name="connsiteX2" fmla="*/ 3048097 w 3048097"/>
                      <a:gd name="connsiteY2" fmla="*/ 369332 h 369332"/>
                      <a:gd name="connsiteX3" fmla="*/ 0 w 3048097"/>
                      <a:gd name="connsiteY3" fmla="*/ 369332 h 369332"/>
                      <a:gd name="connsiteX4" fmla="*/ 0 w 3048097"/>
                      <a:gd name="connsiteY4" fmla="*/ 0 h 3693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048097" h="369332" fill="none" extrusionOk="0">
                        <a:moveTo>
                          <a:pt x="0" y="0"/>
                        </a:moveTo>
                        <a:cubicBezTo>
                          <a:pt x="1113717" y="-49533"/>
                          <a:pt x="2128079" y="-14809"/>
                          <a:pt x="3048097" y="0"/>
                        </a:cubicBezTo>
                        <a:cubicBezTo>
                          <a:pt x="3037639" y="136842"/>
                          <a:pt x="3020874" y="302669"/>
                          <a:pt x="3048097" y="369332"/>
                        </a:cubicBezTo>
                        <a:cubicBezTo>
                          <a:pt x="1881014" y="321101"/>
                          <a:pt x="842348" y="453787"/>
                          <a:pt x="0" y="369332"/>
                        </a:cubicBezTo>
                        <a:cubicBezTo>
                          <a:pt x="-11636" y="186919"/>
                          <a:pt x="-6040" y="115751"/>
                          <a:pt x="0" y="0"/>
                        </a:cubicBezTo>
                        <a:close/>
                      </a:path>
                      <a:path w="3048097" h="369332" stroke="0" extrusionOk="0">
                        <a:moveTo>
                          <a:pt x="0" y="0"/>
                        </a:moveTo>
                        <a:cubicBezTo>
                          <a:pt x="769316" y="118645"/>
                          <a:pt x="2674598" y="116012"/>
                          <a:pt x="3048097" y="0"/>
                        </a:cubicBezTo>
                        <a:cubicBezTo>
                          <a:pt x="3025293" y="167616"/>
                          <a:pt x="3046037" y="247698"/>
                          <a:pt x="3048097" y="369332"/>
                        </a:cubicBezTo>
                        <a:cubicBezTo>
                          <a:pt x="2710831" y="503932"/>
                          <a:pt x="927231" y="212136"/>
                          <a:pt x="0" y="369332"/>
                        </a:cubicBezTo>
                        <a:cubicBezTo>
                          <a:pt x="19812" y="326466"/>
                          <a:pt x="15727" y="93631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it-IT" sz="2400" b="1" dirty="0">
                <a:solidFill>
                  <a:schemeClr val="accent5">
                    <a:lumMod val="50000"/>
                  </a:schemeClr>
                </a:solidFill>
              </a:rPr>
              <a:t>Obiettivi della tesi:</a:t>
            </a:r>
          </a:p>
        </p:txBody>
      </p:sp>
      <p:pic>
        <p:nvPicPr>
          <p:cNvPr id="8" name="Immagine 7" descr="Immagine che contiene testo, segnale&#10;&#10;Descrizione generata automaticamente">
            <a:extLst>
              <a:ext uri="{FF2B5EF4-FFF2-40B4-BE49-F238E27FC236}">
                <a16:creationId xmlns:a16="http://schemas.microsoft.com/office/drawing/2014/main" id="{CC036C81-7E2C-496A-B7CF-BCC82796DC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5533" y="1689743"/>
            <a:ext cx="1029933" cy="1029933"/>
          </a:xfrm>
          <a:prstGeom prst="rect">
            <a:avLst/>
          </a:prstGeom>
        </p:spPr>
      </p:pic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FFB2FCF5-D1EA-4351-91EC-7D0FF6ABF211}"/>
              </a:ext>
            </a:extLst>
          </p:cNvPr>
          <p:cNvSpPr txBox="1"/>
          <p:nvPr/>
        </p:nvSpPr>
        <p:spPr>
          <a:xfrm>
            <a:off x="6508510" y="1355152"/>
            <a:ext cx="2465017" cy="150810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 algn="ctr" defTabSz="914400">
              <a:defRPr/>
            </a:pPr>
            <a:r>
              <a:rPr lang="it-IT" sz="4400" dirty="0"/>
              <a:t>45,4 %</a:t>
            </a:r>
          </a:p>
          <a:p>
            <a:pPr lvl="0" algn="ctr" defTabSz="914400">
              <a:defRPr/>
            </a:pPr>
            <a:r>
              <a:rPr lang="it-IT" sz="1600" b="1" dirty="0"/>
              <a:t> degli studenti di 6-17 anni vive una situazione di difficoltà nella DAD</a:t>
            </a:r>
            <a:r>
              <a:rPr lang="it-IT" sz="1600" b="1" baseline="30000" dirty="0"/>
              <a:t>2</a:t>
            </a:r>
            <a:endParaRPr lang="it-IT" sz="1600" b="1" kern="0" baseline="30000" dirty="0">
              <a:solidFill>
                <a:sysClr val="windowText" lastClr="000000"/>
              </a:solidFill>
            </a:endParaRPr>
          </a:p>
        </p:txBody>
      </p:sp>
      <p:pic>
        <p:nvPicPr>
          <p:cNvPr id="31" name="Immagine 30" descr="Immagine che contiene testo, segnale&#10;&#10;Descrizione generata automaticamente">
            <a:extLst>
              <a:ext uri="{FF2B5EF4-FFF2-40B4-BE49-F238E27FC236}">
                <a16:creationId xmlns:a16="http://schemas.microsoft.com/office/drawing/2014/main" id="{5A2AB6E7-750A-443C-A04A-F3FCBA4645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4168" y="1637551"/>
            <a:ext cx="1029933" cy="1029933"/>
          </a:xfrm>
          <a:prstGeom prst="rect">
            <a:avLst/>
          </a:prstGeom>
        </p:spPr>
      </p:pic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1E94A379-880D-4A3A-9E5E-7D3B05740336}"/>
              </a:ext>
            </a:extLst>
          </p:cNvPr>
          <p:cNvSpPr txBox="1"/>
          <p:nvPr/>
        </p:nvSpPr>
        <p:spPr>
          <a:xfrm>
            <a:off x="7181898" y="5756579"/>
            <a:ext cx="2142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GB" sz="900" i="1" dirty="0">
                <a:solidFill>
                  <a:schemeClr val="dk1"/>
                </a:solidFill>
              </a:rPr>
              <a:t>Report </a:t>
            </a:r>
            <a:r>
              <a:rPr lang="en-GB" sz="900" i="1" dirty="0" err="1">
                <a:solidFill>
                  <a:schemeClr val="dk1"/>
                </a:solidFill>
              </a:rPr>
              <a:t>Miur</a:t>
            </a:r>
            <a:r>
              <a:rPr lang="en-GB" sz="900" i="1" dirty="0">
                <a:solidFill>
                  <a:schemeClr val="dk1"/>
                </a:solidFill>
              </a:rPr>
              <a:t>, 2020</a:t>
            </a:r>
          </a:p>
          <a:p>
            <a:pPr marL="342900" indent="-342900">
              <a:buAutoNum type="arabicPeriod"/>
            </a:pPr>
            <a:r>
              <a:rPr lang="en-GB" sz="900" i="1" dirty="0" err="1">
                <a:solidFill>
                  <a:schemeClr val="dk1"/>
                </a:solidFill>
              </a:rPr>
              <a:t>Rapporto</a:t>
            </a:r>
            <a:r>
              <a:rPr lang="en-GB" sz="900" i="1" dirty="0">
                <a:solidFill>
                  <a:schemeClr val="dk1"/>
                </a:solidFill>
              </a:rPr>
              <a:t> </a:t>
            </a:r>
            <a:r>
              <a:rPr lang="en-GB" sz="900" i="1" dirty="0" err="1">
                <a:solidFill>
                  <a:schemeClr val="dk1"/>
                </a:solidFill>
              </a:rPr>
              <a:t>annuale</a:t>
            </a:r>
            <a:r>
              <a:rPr lang="en-GB" sz="900" i="1" dirty="0">
                <a:solidFill>
                  <a:schemeClr val="dk1"/>
                </a:solidFill>
              </a:rPr>
              <a:t> </a:t>
            </a:r>
            <a:r>
              <a:rPr lang="en-GB" sz="900" i="1" dirty="0" err="1">
                <a:solidFill>
                  <a:schemeClr val="dk1"/>
                </a:solidFill>
              </a:rPr>
              <a:t>Instat</a:t>
            </a:r>
            <a:r>
              <a:rPr lang="en-GB" sz="900" i="1" dirty="0">
                <a:solidFill>
                  <a:schemeClr val="dk1"/>
                </a:solidFill>
              </a:rPr>
              <a:t>, 2020</a:t>
            </a:r>
            <a:endParaRPr lang="en-GB" sz="900" i="1" dirty="0"/>
          </a:p>
        </p:txBody>
      </p:sp>
      <p:sp>
        <p:nvSpPr>
          <p:cNvPr id="47" name="Estrazione 46">
            <a:extLst>
              <a:ext uri="{FF2B5EF4-FFF2-40B4-BE49-F238E27FC236}">
                <a16:creationId xmlns:a16="http://schemas.microsoft.com/office/drawing/2014/main" id="{7F247E87-0FAB-409C-89EF-6AA1F74018CF}"/>
              </a:ext>
            </a:extLst>
          </p:cNvPr>
          <p:cNvSpPr/>
          <p:nvPr/>
        </p:nvSpPr>
        <p:spPr>
          <a:xfrm rot="5400000">
            <a:off x="292658" y="3847856"/>
            <a:ext cx="154544" cy="166509"/>
          </a:xfrm>
          <a:prstGeom prst="flowChartExtract">
            <a:avLst/>
          </a:prstGeom>
          <a:gradFill>
            <a:gsLst>
              <a:gs pos="0">
                <a:srgbClr val="F9BB00"/>
              </a:gs>
              <a:gs pos="100000">
                <a:srgbClr val="FFC000">
                  <a:alpha val="50000"/>
                </a:srgbClr>
              </a:gs>
            </a:gsLst>
          </a:gra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8" name="Estrazione 47">
            <a:extLst>
              <a:ext uri="{FF2B5EF4-FFF2-40B4-BE49-F238E27FC236}">
                <a16:creationId xmlns:a16="http://schemas.microsoft.com/office/drawing/2014/main" id="{E6080CE3-A34E-4026-9CC8-20C765B09A74}"/>
              </a:ext>
            </a:extLst>
          </p:cNvPr>
          <p:cNvSpPr/>
          <p:nvPr/>
        </p:nvSpPr>
        <p:spPr>
          <a:xfrm rot="5400000">
            <a:off x="292658" y="4098279"/>
            <a:ext cx="154544" cy="166509"/>
          </a:xfrm>
          <a:prstGeom prst="flowChartExtract">
            <a:avLst/>
          </a:prstGeom>
          <a:gradFill>
            <a:gsLst>
              <a:gs pos="0">
                <a:srgbClr val="F9BB00"/>
              </a:gs>
              <a:gs pos="100000">
                <a:srgbClr val="FFC000">
                  <a:alpha val="50000"/>
                </a:srgbClr>
              </a:gs>
            </a:gsLst>
          </a:gra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9" name="Estrazione 48">
            <a:extLst>
              <a:ext uri="{FF2B5EF4-FFF2-40B4-BE49-F238E27FC236}">
                <a16:creationId xmlns:a16="http://schemas.microsoft.com/office/drawing/2014/main" id="{8929E9B6-DC2B-4E99-853F-EFE170EC4785}"/>
              </a:ext>
            </a:extLst>
          </p:cNvPr>
          <p:cNvSpPr/>
          <p:nvPr/>
        </p:nvSpPr>
        <p:spPr>
          <a:xfrm rot="5400000">
            <a:off x="293462" y="4381090"/>
            <a:ext cx="154544" cy="166509"/>
          </a:xfrm>
          <a:prstGeom prst="flowChartExtract">
            <a:avLst/>
          </a:prstGeom>
          <a:gradFill>
            <a:gsLst>
              <a:gs pos="0">
                <a:srgbClr val="F9BB00"/>
              </a:gs>
              <a:gs pos="100000">
                <a:srgbClr val="FFC000">
                  <a:alpha val="50000"/>
                </a:srgbClr>
              </a:gs>
            </a:gsLst>
          </a:gra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8FA81287-77CC-442C-860B-2DD12A97CD4D}"/>
              </a:ext>
            </a:extLst>
          </p:cNvPr>
          <p:cNvSpPr txBox="1"/>
          <p:nvPr/>
        </p:nvSpPr>
        <p:spPr>
          <a:xfrm>
            <a:off x="0" y="664744"/>
            <a:ext cx="1744579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1 </a:t>
            </a:r>
          </a:p>
        </p:txBody>
      </p:sp>
      <p:sp>
        <p:nvSpPr>
          <p:cNvPr id="36" name="Freccia a destra 35">
            <a:extLst>
              <a:ext uri="{FF2B5EF4-FFF2-40B4-BE49-F238E27FC236}">
                <a16:creationId xmlns:a16="http://schemas.microsoft.com/office/drawing/2014/main" id="{712D9445-71E5-476B-8FFC-E051345E1297}"/>
              </a:ext>
            </a:extLst>
          </p:cNvPr>
          <p:cNvSpPr/>
          <p:nvPr/>
        </p:nvSpPr>
        <p:spPr>
          <a:xfrm>
            <a:off x="872290" y="758024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44E68C1F-01FD-4B54-9249-A130702F47B0}"/>
              </a:ext>
            </a:extLst>
          </p:cNvPr>
          <p:cNvSpPr txBox="1"/>
          <p:nvPr/>
        </p:nvSpPr>
        <p:spPr>
          <a:xfrm>
            <a:off x="1687843" y="659144"/>
            <a:ext cx="1948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Parte 2</a:t>
            </a:r>
          </a:p>
        </p:txBody>
      </p:sp>
      <p:sp>
        <p:nvSpPr>
          <p:cNvPr id="39" name="CasellaDiTesto 38">
            <a:extLst>
              <a:ext uri="{FF2B5EF4-FFF2-40B4-BE49-F238E27FC236}">
                <a16:creationId xmlns:a16="http://schemas.microsoft.com/office/drawing/2014/main" id="{F7CAB9C8-7F44-4108-8263-DD511B9A8618}"/>
              </a:ext>
            </a:extLst>
          </p:cNvPr>
          <p:cNvSpPr txBox="1"/>
          <p:nvPr/>
        </p:nvSpPr>
        <p:spPr>
          <a:xfrm>
            <a:off x="3344888" y="664744"/>
            <a:ext cx="1233156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3</a:t>
            </a:r>
          </a:p>
        </p:txBody>
      </p:sp>
      <p:sp>
        <p:nvSpPr>
          <p:cNvPr id="41" name="CasellaDiTesto 40">
            <a:extLst>
              <a:ext uri="{FF2B5EF4-FFF2-40B4-BE49-F238E27FC236}">
                <a16:creationId xmlns:a16="http://schemas.microsoft.com/office/drawing/2014/main" id="{A28C4761-B39C-4782-8EE6-92BCD2FB9670}"/>
              </a:ext>
            </a:extLst>
          </p:cNvPr>
          <p:cNvSpPr txBox="1"/>
          <p:nvPr/>
        </p:nvSpPr>
        <p:spPr>
          <a:xfrm>
            <a:off x="5064759" y="668133"/>
            <a:ext cx="1777600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4</a:t>
            </a:r>
          </a:p>
        </p:txBody>
      </p:sp>
      <p:sp>
        <p:nvSpPr>
          <p:cNvPr id="42" name="Freccia a destra 41">
            <a:extLst>
              <a:ext uri="{FF2B5EF4-FFF2-40B4-BE49-F238E27FC236}">
                <a16:creationId xmlns:a16="http://schemas.microsoft.com/office/drawing/2014/main" id="{1041B67D-3540-45DE-96FF-1AB4DB41FF52}"/>
              </a:ext>
            </a:extLst>
          </p:cNvPr>
          <p:cNvSpPr/>
          <p:nvPr/>
        </p:nvSpPr>
        <p:spPr>
          <a:xfrm>
            <a:off x="2536358" y="752424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3" name="Freccia a destra 42">
            <a:extLst>
              <a:ext uri="{FF2B5EF4-FFF2-40B4-BE49-F238E27FC236}">
                <a16:creationId xmlns:a16="http://schemas.microsoft.com/office/drawing/2014/main" id="{8A9C63F2-2D09-4188-AC16-C9CD90ACDF75}"/>
              </a:ext>
            </a:extLst>
          </p:cNvPr>
          <p:cNvSpPr/>
          <p:nvPr/>
        </p:nvSpPr>
        <p:spPr>
          <a:xfrm>
            <a:off x="4205065" y="713453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5" name="Google Shape;1067;p4">
            <a:extLst>
              <a:ext uri="{FF2B5EF4-FFF2-40B4-BE49-F238E27FC236}">
                <a16:creationId xmlns:a16="http://schemas.microsoft.com/office/drawing/2014/main" id="{F931BF0E-872B-48A2-A886-640DBE558CE1}"/>
              </a:ext>
            </a:extLst>
          </p:cNvPr>
          <p:cNvSpPr txBox="1">
            <a:spLocks noGrp="1"/>
          </p:cNvSpPr>
          <p:nvPr/>
        </p:nvSpPr>
        <p:spPr>
          <a:xfrm>
            <a:off x="449277" y="3347023"/>
            <a:ext cx="2115452" cy="358009"/>
          </a:xfrm>
          <a:prstGeom prst="roundRect">
            <a:avLst/>
          </a:prstGeom>
          <a:solidFill>
            <a:srgbClr val="FFC000">
              <a:alpha val="40000"/>
            </a:srgbClr>
          </a:solidFill>
          <a:ln w="12700"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115452"/>
                      <a:gd name="connsiteY0" fmla="*/ 59669 h 358009"/>
                      <a:gd name="connsiteX1" fmla="*/ 59669 w 2115452"/>
                      <a:gd name="connsiteY1" fmla="*/ 0 h 358009"/>
                      <a:gd name="connsiteX2" fmla="*/ 2055783 w 2115452"/>
                      <a:gd name="connsiteY2" fmla="*/ 0 h 358009"/>
                      <a:gd name="connsiteX3" fmla="*/ 2115452 w 2115452"/>
                      <a:gd name="connsiteY3" fmla="*/ 59669 h 358009"/>
                      <a:gd name="connsiteX4" fmla="*/ 2115452 w 2115452"/>
                      <a:gd name="connsiteY4" fmla="*/ 298340 h 358009"/>
                      <a:gd name="connsiteX5" fmla="*/ 2055783 w 2115452"/>
                      <a:gd name="connsiteY5" fmla="*/ 358009 h 358009"/>
                      <a:gd name="connsiteX6" fmla="*/ 59669 w 2115452"/>
                      <a:gd name="connsiteY6" fmla="*/ 358009 h 358009"/>
                      <a:gd name="connsiteX7" fmla="*/ 0 w 2115452"/>
                      <a:gd name="connsiteY7" fmla="*/ 298340 h 358009"/>
                      <a:gd name="connsiteX8" fmla="*/ 0 w 2115452"/>
                      <a:gd name="connsiteY8" fmla="*/ 59669 h 3580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115452" h="358009" fill="none" extrusionOk="0">
                        <a:moveTo>
                          <a:pt x="0" y="59669"/>
                        </a:moveTo>
                        <a:cubicBezTo>
                          <a:pt x="-802" y="26585"/>
                          <a:pt x="29907" y="2610"/>
                          <a:pt x="59669" y="0"/>
                        </a:cubicBezTo>
                        <a:cubicBezTo>
                          <a:pt x="374853" y="130954"/>
                          <a:pt x="1702995" y="43574"/>
                          <a:pt x="2055783" y="0"/>
                        </a:cubicBezTo>
                        <a:cubicBezTo>
                          <a:pt x="2092296" y="5482"/>
                          <a:pt x="2116541" y="28049"/>
                          <a:pt x="2115452" y="59669"/>
                        </a:cubicBezTo>
                        <a:cubicBezTo>
                          <a:pt x="2094048" y="150817"/>
                          <a:pt x="2108537" y="223965"/>
                          <a:pt x="2115452" y="298340"/>
                        </a:cubicBezTo>
                        <a:cubicBezTo>
                          <a:pt x="2109532" y="332266"/>
                          <a:pt x="2087067" y="356857"/>
                          <a:pt x="2055783" y="358009"/>
                        </a:cubicBezTo>
                        <a:cubicBezTo>
                          <a:pt x="1648236" y="513206"/>
                          <a:pt x="1031923" y="521029"/>
                          <a:pt x="59669" y="358009"/>
                        </a:cubicBezTo>
                        <a:cubicBezTo>
                          <a:pt x="27002" y="354125"/>
                          <a:pt x="-2953" y="333018"/>
                          <a:pt x="0" y="298340"/>
                        </a:cubicBezTo>
                        <a:cubicBezTo>
                          <a:pt x="-18376" y="189853"/>
                          <a:pt x="-14498" y="140247"/>
                          <a:pt x="0" y="59669"/>
                        </a:cubicBezTo>
                        <a:close/>
                      </a:path>
                      <a:path w="2115452" h="358009" stroke="0" extrusionOk="0">
                        <a:moveTo>
                          <a:pt x="0" y="59669"/>
                        </a:moveTo>
                        <a:cubicBezTo>
                          <a:pt x="-623" y="26331"/>
                          <a:pt x="26181" y="201"/>
                          <a:pt x="59669" y="0"/>
                        </a:cubicBezTo>
                        <a:cubicBezTo>
                          <a:pt x="321143" y="132882"/>
                          <a:pt x="1747296" y="-84951"/>
                          <a:pt x="2055783" y="0"/>
                        </a:cubicBezTo>
                        <a:cubicBezTo>
                          <a:pt x="2085458" y="3202"/>
                          <a:pt x="2114342" y="32849"/>
                          <a:pt x="2115452" y="59669"/>
                        </a:cubicBezTo>
                        <a:cubicBezTo>
                          <a:pt x="2101393" y="97700"/>
                          <a:pt x="2108996" y="202908"/>
                          <a:pt x="2115452" y="298340"/>
                        </a:cubicBezTo>
                        <a:cubicBezTo>
                          <a:pt x="2116780" y="331452"/>
                          <a:pt x="2088984" y="357501"/>
                          <a:pt x="2055783" y="358009"/>
                        </a:cubicBezTo>
                        <a:cubicBezTo>
                          <a:pt x="1851472" y="445648"/>
                          <a:pt x="421886" y="285330"/>
                          <a:pt x="59669" y="358009"/>
                        </a:cubicBezTo>
                        <a:cubicBezTo>
                          <a:pt x="26077" y="351927"/>
                          <a:pt x="-2892" y="335313"/>
                          <a:pt x="0" y="298340"/>
                        </a:cubicBezTo>
                        <a:cubicBezTo>
                          <a:pt x="-15986" y="188896"/>
                          <a:pt x="-34" y="155271"/>
                          <a:pt x="0" y="59669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spcFirstLastPara="1" wrap="square" lIns="91425" tIns="45700" rIns="91425" bIns="45700" anchor="t" anchorCtr="0">
            <a:normAutofit fontScale="4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rPr lang="it-IT" sz="4500" b="1" dirty="0" err="1">
                <a:solidFill>
                  <a:schemeClr val="tx2">
                    <a:lumMod val="50000"/>
                  </a:schemeClr>
                </a:solidFill>
              </a:rPr>
              <a:t>Serious</a:t>
            </a:r>
            <a:r>
              <a:rPr lang="it-IT" sz="4500" b="1" dirty="0">
                <a:solidFill>
                  <a:schemeClr val="tx2">
                    <a:lumMod val="50000"/>
                  </a:schemeClr>
                </a:solidFill>
              </a:rPr>
              <a:t> games</a:t>
            </a:r>
            <a:endParaRPr sz="4500" b="1" dirty="0">
              <a:solidFill>
                <a:schemeClr val="tx2">
                  <a:lumMod val="50000"/>
                </a:schemeClr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endParaRPr dirty="0">
              <a:solidFill>
                <a:srgbClr val="17365D"/>
              </a:solidFill>
            </a:endParaRPr>
          </a:p>
        </p:txBody>
      </p:sp>
      <p:sp>
        <p:nvSpPr>
          <p:cNvPr id="46" name="Google Shape;1069;p4">
            <a:extLst>
              <a:ext uri="{FF2B5EF4-FFF2-40B4-BE49-F238E27FC236}">
                <a16:creationId xmlns:a16="http://schemas.microsoft.com/office/drawing/2014/main" id="{2E86D868-CB4D-45C5-9166-7800E2024C51}"/>
              </a:ext>
            </a:extLst>
          </p:cNvPr>
          <p:cNvSpPr txBox="1"/>
          <p:nvPr/>
        </p:nvSpPr>
        <p:spPr>
          <a:xfrm>
            <a:off x="478052" y="3719889"/>
            <a:ext cx="2553000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1800"/>
            </a:pPr>
            <a:r>
              <a:rPr lang="en-GB" sz="1800" b="0" i="0" u="none" strike="noStrike" cap="non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Conoscenze</a:t>
            </a:r>
            <a:r>
              <a:rPr lang="en-GB" sz="1800" b="0" i="0" u="none" strike="noStrike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b="0" i="0" u="none" strike="noStrike" cap="non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classiche</a:t>
            </a:r>
            <a:r>
              <a:rPr lang="en-GB" sz="1800" b="0" i="0" u="none" strike="noStrike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b="0" i="0" u="none" strike="noStrike" cap="non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Strumenti</a:t>
            </a:r>
            <a:r>
              <a:rPr lang="en-GB" sz="1800" b="0" i="0" u="none" strike="noStrike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b="0" i="0" u="none" strike="noStrike" cap="non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nuovi</a:t>
            </a:r>
            <a:r>
              <a:rPr lang="en-GB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lang="en-GB" sz="1800" b="0" i="0" u="none" strike="noStrike" cap="none" dirty="0">
              <a:solidFill>
                <a:schemeClr val="tx1">
                  <a:lumMod val="95000"/>
                  <a:lumOff val="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  <a:p>
            <a:pPr>
              <a:buSzPts val="1800"/>
            </a:pPr>
            <a:r>
              <a:rPr lang="en-GB" sz="1800" b="0" i="0" u="none" strike="noStrike" cap="non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Tecniche</a:t>
            </a:r>
            <a:r>
              <a:rPr lang="en-GB" sz="1800" b="0" i="0" u="none" strike="noStrike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innovative </a:t>
            </a:r>
          </a:p>
        </p:txBody>
      </p:sp>
      <p:sp>
        <p:nvSpPr>
          <p:cNvPr id="50" name="Google Shape;1073;p4">
            <a:extLst>
              <a:ext uri="{FF2B5EF4-FFF2-40B4-BE49-F238E27FC236}">
                <a16:creationId xmlns:a16="http://schemas.microsoft.com/office/drawing/2014/main" id="{3014D779-685C-47D1-928C-DD5C3A5EF17F}"/>
              </a:ext>
            </a:extLst>
          </p:cNvPr>
          <p:cNvSpPr txBox="1"/>
          <p:nvPr/>
        </p:nvSpPr>
        <p:spPr>
          <a:xfrm>
            <a:off x="4140449" y="4059700"/>
            <a:ext cx="3118226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Videogiochi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4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tablet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pc o smartphone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" name="Google Shape;1075;p4">
            <a:extLst>
              <a:ext uri="{FF2B5EF4-FFF2-40B4-BE49-F238E27FC236}">
                <a16:creationId xmlns:a16="http://schemas.microsoft.com/office/drawing/2014/main" id="{664C9122-0E80-4794-B8A5-5C8CF6FCDE82}"/>
              </a:ext>
            </a:extLst>
          </p:cNvPr>
          <p:cNvSpPr txBox="1"/>
          <p:nvPr/>
        </p:nvSpPr>
        <p:spPr>
          <a:xfrm>
            <a:off x="4140449" y="4643178"/>
            <a:ext cx="5003551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Livelli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di </a:t>
            </a:r>
            <a:r>
              <a:rPr lang="en-GB" sz="1400" b="1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difficoltà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GB" sz="14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multiplayer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e </a:t>
            </a:r>
            <a:r>
              <a:rPr lang="en-GB" sz="1400" b="1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avanzamento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nel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gioco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CasellaDiTesto 51">
            <a:extLst>
              <a:ext uri="{FF2B5EF4-FFF2-40B4-BE49-F238E27FC236}">
                <a16:creationId xmlns:a16="http://schemas.microsoft.com/office/drawing/2014/main" id="{4A796F10-B11F-43B1-B82D-ABA182312E78}"/>
              </a:ext>
            </a:extLst>
          </p:cNvPr>
          <p:cNvSpPr txBox="1"/>
          <p:nvPr/>
        </p:nvSpPr>
        <p:spPr>
          <a:xfrm>
            <a:off x="4144503" y="3388776"/>
            <a:ext cx="5026997" cy="6924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buClr>
                <a:srgbClr val="000000"/>
              </a:buClr>
              <a:defRPr/>
            </a:pPr>
            <a:r>
              <a:rPr lang="it-IT" sz="1400" b="1" kern="0" dirty="0">
                <a:solidFill>
                  <a:prstClr val="black"/>
                </a:solidFill>
                <a:cs typeface="Arial"/>
                <a:sym typeface="Arial"/>
              </a:rPr>
              <a:t>S</a:t>
            </a:r>
            <a:r>
              <a:rPr kumimoji="0" lang="it-IT" sz="1400" b="1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timolanti</a:t>
            </a:r>
            <a:r>
              <a:rPr kumimoji="0" lang="it-IT" sz="1400" b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 e </a:t>
            </a:r>
            <a:r>
              <a:rPr kumimoji="0" lang="it-IT" sz="1400" b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facilitanti</a:t>
            </a:r>
            <a:r>
              <a:rPr kumimoji="0" lang="it-IT" sz="1400" b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 l’apprendimento</a:t>
            </a:r>
            <a:r>
              <a:rPr lang="it-IT" sz="1400" kern="0" noProof="0" dirty="0">
                <a:solidFill>
                  <a:prstClr val="black"/>
                </a:solidFill>
                <a:cs typeface="Arial"/>
                <a:sym typeface="Arial"/>
              </a:rPr>
              <a:t> </a:t>
            </a:r>
            <a:r>
              <a:rPr kumimoji="0" lang="it-IT" sz="1400" b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(uso di </a:t>
            </a:r>
            <a:r>
              <a:rPr kumimoji="0" lang="it-IT" sz="140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fiabe</a:t>
            </a:r>
            <a:r>
              <a:rPr kumimoji="0" lang="it-IT" sz="1400" b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, </a:t>
            </a:r>
            <a:r>
              <a:rPr kumimoji="0" lang="it-IT" sz="140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personificazione</a:t>
            </a:r>
            <a:r>
              <a:rPr kumimoji="0" lang="it-IT" sz="1400" b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 dei numeri)</a:t>
            </a:r>
            <a:endParaRPr lang="it-IT" sz="14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it-IT" sz="1100" b="0" i="1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3" name="CasellaDiTesto 52">
            <a:extLst>
              <a:ext uri="{FF2B5EF4-FFF2-40B4-BE49-F238E27FC236}">
                <a16:creationId xmlns:a16="http://schemas.microsoft.com/office/drawing/2014/main" id="{7214C9B6-3819-4EB0-9D17-274E83D03C61}"/>
              </a:ext>
            </a:extLst>
          </p:cNvPr>
          <p:cNvSpPr txBox="1"/>
          <p:nvPr/>
        </p:nvSpPr>
        <p:spPr>
          <a:xfrm>
            <a:off x="1519158" y="35260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</p:txBody>
      </p:sp>
      <p:sp>
        <p:nvSpPr>
          <p:cNvPr id="54" name="Estrazione 53">
            <a:extLst>
              <a:ext uri="{FF2B5EF4-FFF2-40B4-BE49-F238E27FC236}">
                <a16:creationId xmlns:a16="http://schemas.microsoft.com/office/drawing/2014/main" id="{D0BB6A1C-1C47-49F6-81DC-4EDEE54E0C12}"/>
              </a:ext>
            </a:extLst>
          </p:cNvPr>
          <p:cNvSpPr/>
          <p:nvPr/>
        </p:nvSpPr>
        <p:spPr>
          <a:xfrm rot="5400000">
            <a:off x="292658" y="3847856"/>
            <a:ext cx="154544" cy="166509"/>
          </a:xfrm>
          <a:prstGeom prst="flowChartExtract">
            <a:avLst/>
          </a:prstGeom>
          <a:gradFill>
            <a:gsLst>
              <a:gs pos="0">
                <a:srgbClr val="F9BB00"/>
              </a:gs>
              <a:gs pos="100000">
                <a:srgbClr val="FFC000">
                  <a:alpha val="50000"/>
                </a:srgbClr>
              </a:gs>
            </a:gsLst>
          </a:gra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55" name="Estrazione 54">
            <a:extLst>
              <a:ext uri="{FF2B5EF4-FFF2-40B4-BE49-F238E27FC236}">
                <a16:creationId xmlns:a16="http://schemas.microsoft.com/office/drawing/2014/main" id="{8D6CA70E-1D42-470F-8BCD-37EF985B4175}"/>
              </a:ext>
            </a:extLst>
          </p:cNvPr>
          <p:cNvSpPr/>
          <p:nvPr/>
        </p:nvSpPr>
        <p:spPr>
          <a:xfrm rot="5400000">
            <a:off x="292658" y="4098279"/>
            <a:ext cx="154544" cy="166509"/>
          </a:xfrm>
          <a:prstGeom prst="flowChartExtract">
            <a:avLst/>
          </a:prstGeom>
          <a:gradFill>
            <a:gsLst>
              <a:gs pos="0">
                <a:srgbClr val="F9BB00"/>
              </a:gs>
              <a:gs pos="100000">
                <a:srgbClr val="FFC000">
                  <a:alpha val="50000"/>
                </a:srgbClr>
              </a:gs>
            </a:gsLst>
          </a:gra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56" name="Estrazione 55">
            <a:extLst>
              <a:ext uri="{FF2B5EF4-FFF2-40B4-BE49-F238E27FC236}">
                <a16:creationId xmlns:a16="http://schemas.microsoft.com/office/drawing/2014/main" id="{54543970-491F-4EDE-A470-D5BB2F3249B7}"/>
              </a:ext>
            </a:extLst>
          </p:cNvPr>
          <p:cNvSpPr/>
          <p:nvPr/>
        </p:nvSpPr>
        <p:spPr>
          <a:xfrm rot="5400000">
            <a:off x="293462" y="4381090"/>
            <a:ext cx="154544" cy="166509"/>
          </a:xfrm>
          <a:prstGeom prst="flowChartExtract">
            <a:avLst/>
          </a:prstGeom>
          <a:gradFill>
            <a:gsLst>
              <a:gs pos="0">
                <a:srgbClr val="F9BB00"/>
              </a:gs>
              <a:gs pos="100000">
                <a:srgbClr val="FFC000">
                  <a:alpha val="50000"/>
                </a:srgbClr>
              </a:gs>
            </a:gsLst>
          </a:gra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57" name="Immagine 56">
            <a:extLst>
              <a:ext uri="{FF2B5EF4-FFF2-40B4-BE49-F238E27FC236}">
                <a16:creationId xmlns:a16="http://schemas.microsoft.com/office/drawing/2014/main" id="{E24BA921-B044-4427-8D5F-6D1AC4284F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915843">
            <a:off x="2609110" y="3535719"/>
            <a:ext cx="1872279" cy="481626"/>
          </a:xfrm>
          <a:prstGeom prst="rect">
            <a:avLst/>
          </a:prstGeom>
        </p:spPr>
      </p:pic>
      <p:pic>
        <p:nvPicPr>
          <p:cNvPr id="58" name="Immagine 57">
            <a:extLst>
              <a:ext uri="{FF2B5EF4-FFF2-40B4-BE49-F238E27FC236}">
                <a16:creationId xmlns:a16="http://schemas.microsoft.com/office/drawing/2014/main" id="{DF63DA36-0541-4496-871B-88916FC6A6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679282">
            <a:off x="2611820" y="4466452"/>
            <a:ext cx="1833646" cy="481626"/>
          </a:xfrm>
          <a:prstGeom prst="rect">
            <a:avLst/>
          </a:prstGeom>
        </p:spPr>
      </p:pic>
      <p:pic>
        <p:nvPicPr>
          <p:cNvPr id="59" name="Immagine 58">
            <a:extLst>
              <a:ext uri="{FF2B5EF4-FFF2-40B4-BE49-F238E27FC236}">
                <a16:creationId xmlns:a16="http://schemas.microsoft.com/office/drawing/2014/main" id="{7016CD7F-C1D6-459B-BA3E-689B06D887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5533" y="4019210"/>
            <a:ext cx="1851500" cy="481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3746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9F330F1-E955-4ED5-B992-0AA394B31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 dirty="0"/>
          </a:p>
        </p:txBody>
      </p:sp>
      <p:graphicFrame>
        <p:nvGraphicFramePr>
          <p:cNvPr id="17" name="Diagram 5">
            <a:extLst>
              <a:ext uri="{FF2B5EF4-FFF2-40B4-BE49-F238E27FC236}">
                <a16:creationId xmlns:a16="http://schemas.microsoft.com/office/drawing/2014/main" id="{ADC7A23D-26C9-4C4F-8228-02C08D6B08C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43787427"/>
              </p:ext>
            </p:extLst>
          </p:nvPr>
        </p:nvGraphicFramePr>
        <p:xfrm>
          <a:off x="63679" y="1299411"/>
          <a:ext cx="9004610" cy="47364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8" name="Rettangolo 17">
            <a:extLst>
              <a:ext uri="{FF2B5EF4-FFF2-40B4-BE49-F238E27FC236}">
                <a16:creationId xmlns:a16="http://schemas.microsoft.com/office/drawing/2014/main" id="{EC4B1F08-73B4-4966-8637-4A27068D9FAB}"/>
              </a:ext>
            </a:extLst>
          </p:cNvPr>
          <p:cNvSpPr/>
          <p:nvPr/>
        </p:nvSpPr>
        <p:spPr>
          <a:xfrm>
            <a:off x="63679" y="1299411"/>
            <a:ext cx="9016642" cy="1528010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r"/>
            <a:r>
              <a:rPr lang="it-IT" sz="1400" dirty="0">
                <a:solidFill>
                  <a:schemeClr val="tx1"/>
                </a:solidFill>
                <a:effectLst/>
              </a:rPr>
              <a:t>SYLLABLE</a:t>
            </a:r>
            <a:r>
              <a:rPr lang="it-IT" sz="1400" dirty="0">
                <a:solidFill>
                  <a:schemeClr val="tx1"/>
                </a:solidFill>
              </a:rPr>
              <a:t> GAME</a:t>
            </a:r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7C1659A2-4093-464F-A870-A8492437F9A3}"/>
              </a:ext>
            </a:extLst>
          </p:cNvPr>
          <p:cNvSpPr/>
          <p:nvPr/>
        </p:nvSpPr>
        <p:spPr>
          <a:xfrm>
            <a:off x="75711" y="4559969"/>
            <a:ext cx="9016642" cy="1528010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r"/>
            <a:r>
              <a:rPr lang="it-IT" sz="1400" dirty="0">
                <a:solidFill>
                  <a:schemeClr val="tx1"/>
                </a:solidFill>
                <a:effectLst>
                  <a:glow>
                    <a:schemeClr val="accent1"/>
                  </a:glow>
                </a:effectLst>
              </a:rPr>
              <a:t>CALCULUS GAME</a:t>
            </a:r>
          </a:p>
        </p:txBody>
      </p:sp>
      <p:sp>
        <p:nvSpPr>
          <p:cNvPr id="20" name="Rettangolo 19">
            <a:extLst>
              <a:ext uri="{FF2B5EF4-FFF2-40B4-BE49-F238E27FC236}">
                <a16:creationId xmlns:a16="http://schemas.microsoft.com/office/drawing/2014/main" id="{E86E0E89-6855-4C7B-9AA5-181C2C64F1BE}"/>
              </a:ext>
            </a:extLst>
          </p:cNvPr>
          <p:cNvSpPr/>
          <p:nvPr/>
        </p:nvSpPr>
        <p:spPr>
          <a:xfrm>
            <a:off x="360703" y="4559969"/>
            <a:ext cx="1455821" cy="1528010"/>
          </a:xfrm>
          <a:prstGeom prst="rect">
            <a:avLst/>
          </a:prstGeom>
          <a:solidFill>
            <a:srgbClr val="C0504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Le abbiamo pensate noi :=)</a:t>
            </a:r>
          </a:p>
        </p:txBody>
      </p:sp>
      <p:sp>
        <p:nvSpPr>
          <p:cNvPr id="21" name="Rettangolo 20">
            <a:extLst>
              <a:ext uri="{FF2B5EF4-FFF2-40B4-BE49-F238E27FC236}">
                <a16:creationId xmlns:a16="http://schemas.microsoft.com/office/drawing/2014/main" id="{0691AAD1-6E66-47E3-AFDC-21FC6543C916}"/>
              </a:ext>
            </a:extLst>
          </p:cNvPr>
          <p:cNvSpPr/>
          <p:nvPr/>
        </p:nvSpPr>
        <p:spPr>
          <a:xfrm>
            <a:off x="2113548" y="1299411"/>
            <a:ext cx="1455821" cy="1528010"/>
          </a:xfrm>
          <a:prstGeom prst="rect">
            <a:avLst/>
          </a:prstGeom>
          <a:gradFill>
            <a:gsLst>
              <a:gs pos="47000">
                <a:schemeClr val="accent1">
                  <a:tint val="100000"/>
                  <a:shade val="100000"/>
                  <a:satMod val="130000"/>
                </a:schemeClr>
              </a:gs>
              <a:gs pos="53000">
                <a:srgbClr val="BFBFBF"/>
              </a:gs>
            </a:gsLst>
            <a:lin ang="10800000" scaled="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Boh ce </a:t>
            </a:r>
            <a:r>
              <a:rPr lang="it-IT" dirty="0" err="1"/>
              <a:t>lha</a:t>
            </a:r>
            <a:r>
              <a:rPr lang="it-IT" dirty="0"/>
              <a:t> </a:t>
            </a:r>
            <a:r>
              <a:rPr lang="it-IT" dirty="0" err="1"/>
              <a:t>piu</a:t>
            </a:r>
            <a:r>
              <a:rPr lang="it-IT" dirty="0"/>
              <a:t> o meno </a:t>
            </a:r>
            <a:r>
              <a:rPr lang="it-IT" dirty="0" err="1"/>
              <a:t>datoo</a:t>
            </a:r>
            <a:r>
              <a:rPr lang="it-IT" dirty="0"/>
              <a:t> lei le asset</a:t>
            </a:r>
          </a:p>
        </p:txBody>
      </p:sp>
      <p:sp>
        <p:nvSpPr>
          <p:cNvPr id="22" name="Rettangolo 21">
            <a:extLst>
              <a:ext uri="{FF2B5EF4-FFF2-40B4-BE49-F238E27FC236}">
                <a16:creationId xmlns:a16="http://schemas.microsoft.com/office/drawing/2014/main" id="{3935937A-9219-4679-8E54-0F34ECDFBF74}"/>
              </a:ext>
            </a:extLst>
          </p:cNvPr>
          <p:cNvSpPr/>
          <p:nvPr/>
        </p:nvSpPr>
        <p:spPr>
          <a:xfrm>
            <a:off x="4070685" y="1299411"/>
            <a:ext cx="1455821" cy="1528010"/>
          </a:xfrm>
          <a:prstGeom prst="rect">
            <a:avLst/>
          </a:prstGeom>
          <a:solidFill>
            <a:srgbClr val="8064A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Gli script sono strabelli</a:t>
            </a:r>
          </a:p>
        </p:txBody>
      </p:sp>
      <p:sp>
        <p:nvSpPr>
          <p:cNvPr id="24" name="Rettangolo 23">
            <a:extLst>
              <a:ext uri="{FF2B5EF4-FFF2-40B4-BE49-F238E27FC236}">
                <a16:creationId xmlns:a16="http://schemas.microsoft.com/office/drawing/2014/main" id="{01F11626-0455-4050-95E8-CD3DD862184F}"/>
              </a:ext>
            </a:extLst>
          </p:cNvPr>
          <p:cNvSpPr/>
          <p:nvPr/>
        </p:nvSpPr>
        <p:spPr>
          <a:xfrm>
            <a:off x="6027822" y="1299411"/>
            <a:ext cx="1455821" cy="1528010"/>
          </a:xfrm>
          <a:prstGeom prst="rect">
            <a:avLst/>
          </a:prstGeom>
          <a:gradFill>
            <a:gsLst>
              <a:gs pos="45000">
                <a:srgbClr val="4BACC6"/>
              </a:gs>
              <a:gs pos="54000">
                <a:srgbClr val="BFBFBF"/>
              </a:gs>
            </a:gsLst>
            <a:lin ang="0" scaled="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Tra un </a:t>
            </a:r>
            <a:r>
              <a:rPr lang="it-IT" dirty="0" err="1"/>
              <a:t>po</a:t>
            </a:r>
            <a:r>
              <a:rPr lang="it-IT" dirty="0"/>
              <a:t> </a:t>
            </a:r>
            <a:r>
              <a:rPr lang="it-IT" dirty="0" err="1"/>
              <a:t>gioxxi</a:t>
            </a:r>
            <a:r>
              <a:rPr lang="it-IT" dirty="0"/>
              <a:t> si da </a:t>
            </a:r>
            <a:r>
              <a:rPr lang="it-IT" dirty="0" err="1"/>
              <a:t>da</a:t>
            </a:r>
            <a:r>
              <a:rPr lang="it-IT" dirty="0"/>
              <a:t> fare</a:t>
            </a:r>
          </a:p>
        </p:txBody>
      </p:sp>
      <p:sp>
        <p:nvSpPr>
          <p:cNvPr id="25" name="Rettangolo 24">
            <a:extLst>
              <a:ext uri="{FF2B5EF4-FFF2-40B4-BE49-F238E27FC236}">
                <a16:creationId xmlns:a16="http://schemas.microsoft.com/office/drawing/2014/main" id="{80618C32-A1A2-4861-8957-D0853A79469B}"/>
              </a:ext>
            </a:extLst>
          </p:cNvPr>
          <p:cNvSpPr/>
          <p:nvPr/>
        </p:nvSpPr>
        <p:spPr>
          <a:xfrm>
            <a:off x="360703" y="1299411"/>
            <a:ext cx="1455821" cy="152801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  <a:alpha val="98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Organizzate direttamente da colleghi</a:t>
            </a:r>
          </a:p>
        </p:txBody>
      </p:sp>
      <p:sp>
        <p:nvSpPr>
          <p:cNvPr id="26" name="Rettangolo 25">
            <a:extLst>
              <a:ext uri="{FF2B5EF4-FFF2-40B4-BE49-F238E27FC236}">
                <a16:creationId xmlns:a16="http://schemas.microsoft.com/office/drawing/2014/main" id="{C8AF460F-06F5-4CD1-AB18-4089C323E388}"/>
              </a:ext>
            </a:extLst>
          </p:cNvPr>
          <p:cNvSpPr/>
          <p:nvPr/>
        </p:nvSpPr>
        <p:spPr>
          <a:xfrm>
            <a:off x="2113548" y="4559969"/>
            <a:ext cx="1455821" cy="1528010"/>
          </a:xfrm>
          <a:prstGeom prst="rect">
            <a:avLst/>
          </a:prstGeom>
          <a:solidFill>
            <a:srgbClr val="9BBB59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Siamo troppo forti</a:t>
            </a:r>
          </a:p>
        </p:txBody>
      </p:sp>
      <p:sp>
        <p:nvSpPr>
          <p:cNvPr id="27" name="Rettangolo 26">
            <a:extLst>
              <a:ext uri="{FF2B5EF4-FFF2-40B4-BE49-F238E27FC236}">
                <a16:creationId xmlns:a16="http://schemas.microsoft.com/office/drawing/2014/main" id="{5A697B4F-B5EA-4BB4-B191-6F5DD11A353E}"/>
              </a:ext>
            </a:extLst>
          </p:cNvPr>
          <p:cNvSpPr/>
          <p:nvPr/>
        </p:nvSpPr>
        <p:spPr>
          <a:xfrm>
            <a:off x="4048627" y="4559969"/>
            <a:ext cx="1455821" cy="152801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Nope</a:t>
            </a:r>
            <a:endParaRPr lang="it-IT" dirty="0"/>
          </a:p>
        </p:txBody>
      </p:sp>
      <p:sp>
        <p:nvSpPr>
          <p:cNvPr id="28" name="Rettangolo 27">
            <a:extLst>
              <a:ext uri="{FF2B5EF4-FFF2-40B4-BE49-F238E27FC236}">
                <a16:creationId xmlns:a16="http://schemas.microsoft.com/office/drawing/2014/main" id="{7BBBFE84-6557-449F-8253-50CF5A583D41}"/>
              </a:ext>
            </a:extLst>
          </p:cNvPr>
          <p:cNvSpPr/>
          <p:nvPr/>
        </p:nvSpPr>
        <p:spPr>
          <a:xfrm>
            <a:off x="5983706" y="4559969"/>
            <a:ext cx="1455821" cy="152801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Nope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3335352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Immagine 24">
            <a:extLst>
              <a:ext uri="{FF2B5EF4-FFF2-40B4-BE49-F238E27FC236}">
                <a16:creationId xmlns:a16="http://schemas.microsoft.com/office/drawing/2014/main" id="{69EFE354-4262-4201-9B98-4BF0DCA482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8656"/>
            <a:ext cx="9144000" cy="4452582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81478" y="298654"/>
            <a:ext cx="8581043" cy="840400"/>
          </a:xfrm>
        </p:spPr>
        <p:txBody>
          <a:bodyPr/>
          <a:lstStyle/>
          <a:p>
            <a:r>
              <a:rPr lang="it-IT"/>
              <a:t>Presentazione Giochi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8E518F0F-3E7C-4388-BBBF-9A6F3A09AF17}"/>
              </a:ext>
            </a:extLst>
          </p:cNvPr>
          <p:cNvSpPr txBox="1"/>
          <p:nvPr/>
        </p:nvSpPr>
        <p:spPr>
          <a:xfrm>
            <a:off x="0" y="659589"/>
            <a:ext cx="1744579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1 </a:t>
            </a:r>
          </a:p>
        </p:txBody>
      </p:sp>
      <p:sp>
        <p:nvSpPr>
          <p:cNvPr id="17" name="Freccia a destra 16">
            <a:extLst>
              <a:ext uri="{FF2B5EF4-FFF2-40B4-BE49-F238E27FC236}">
                <a16:creationId xmlns:a16="http://schemas.microsoft.com/office/drawing/2014/main" id="{4540EBF5-994D-4625-A391-0B5F7D48E201}"/>
              </a:ext>
            </a:extLst>
          </p:cNvPr>
          <p:cNvSpPr/>
          <p:nvPr/>
        </p:nvSpPr>
        <p:spPr>
          <a:xfrm>
            <a:off x="872290" y="752869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C537B288-B71C-4F2C-BFCD-FD8F74121E85}"/>
              </a:ext>
            </a:extLst>
          </p:cNvPr>
          <p:cNvSpPr txBox="1"/>
          <p:nvPr/>
        </p:nvSpPr>
        <p:spPr>
          <a:xfrm>
            <a:off x="1687843" y="653989"/>
            <a:ext cx="1948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Parte 2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1343E460-ABFF-4E76-9937-4AA426F33B78}"/>
              </a:ext>
            </a:extLst>
          </p:cNvPr>
          <p:cNvSpPr txBox="1"/>
          <p:nvPr/>
        </p:nvSpPr>
        <p:spPr>
          <a:xfrm>
            <a:off x="3344888" y="659589"/>
            <a:ext cx="1233156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3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628CE26A-B77D-4C98-9BF6-403C3F333D23}"/>
              </a:ext>
            </a:extLst>
          </p:cNvPr>
          <p:cNvSpPr txBox="1"/>
          <p:nvPr/>
        </p:nvSpPr>
        <p:spPr>
          <a:xfrm>
            <a:off x="5064759" y="662978"/>
            <a:ext cx="1777600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4</a:t>
            </a:r>
          </a:p>
        </p:txBody>
      </p:sp>
      <p:sp>
        <p:nvSpPr>
          <p:cNvPr id="21" name="Freccia a destra 20">
            <a:extLst>
              <a:ext uri="{FF2B5EF4-FFF2-40B4-BE49-F238E27FC236}">
                <a16:creationId xmlns:a16="http://schemas.microsoft.com/office/drawing/2014/main" id="{A4E07EBB-EEF4-4FCF-AB8F-C1416DFEBA63}"/>
              </a:ext>
            </a:extLst>
          </p:cNvPr>
          <p:cNvSpPr/>
          <p:nvPr/>
        </p:nvSpPr>
        <p:spPr>
          <a:xfrm>
            <a:off x="2536358" y="747269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Freccia a destra 21">
            <a:extLst>
              <a:ext uri="{FF2B5EF4-FFF2-40B4-BE49-F238E27FC236}">
                <a16:creationId xmlns:a16="http://schemas.microsoft.com/office/drawing/2014/main" id="{2C4DBB37-9493-41E2-A29D-74BBD4AD4E03}"/>
              </a:ext>
            </a:extLst>
          </p:cNvPr>
          <p:cNvSpPr/>
          <p:nvPr/>
        </p:nvSpPr>
        <p:spPr>
          <a:xfrm>
            <a:off x="4205065" y="708298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27840713"/>
      </p:ext>
    </p:extLst>
  </p:cSld>
  <p:clrMapOvr>
    <a:masterClrMapping/>
  </p:clrMapOvr>
</p:sld>
</file>

<file path=ppt/theme/theme1.xml><?xml version="1.0" encoding="utf-8"?>
<a:theme xmlns:a="http://schemas.openxmlformats.org/drawingml/2006/main" name="POLI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POLI</Template>
  <TotalTime>2303</TotalTime>
  <Words>1954</Words>
  <Application>Microsoft Macintosh PowerPoint</Application>
  <PresentationFormat>Presentazione su schermo (4:3)</PresentationFormat>
  <Paragraphs>534</Paragraphs>
  <Slides>46</Slides>
  <Notes>2</Notes>
  <HiddenSlides>5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46</vt:i4>
      </vt:variant>
    </vt:vector>
  </HeadingPairs>
  <TitlesOfParts>
    <vt:vector size="52" baseType="lpstr">
      <vt:lpstr>Arial</vt:lpstr>
      <vt:lpstr>BLAIRMDITC TT MEDIUM</vt:lpstr>
      <vt:lpstr>Calibri</vt:lpstr>
      <vt:lpstr>Noto Sans Symbols</vt:lpstr>
      <vt:lpstr>Wingdings</vt:lpstr>
      <vt:lpstr>POLI</vt:lpstr>
      <vt:lpstr>Titolo presentazione sottotitolo</vt:lpstr>
      <vt:lpstr>Presentazione standard di PowerPoint</vt:lpstr>
      <vt:lpstr>ELENCO</vt:lpstr>
      <vt:lpstr>Presentazione standard di PowerPoint</vt:lpstr>
      <vt:lpstr>STATO DELL’ARTE</vt:lpstr>
      <vt:lpstr>STATO DELL’ARTE</vt:lpstr>
      <vt:lpstr>STATO DELL’ARTE</vt:lpstr>
      <vt:lpstr>Presentazione standard di PowerPoint</vt:lpstr>
      <vt:lpstr>Presentazione Giochi</vt:lpstr>
      <vt:lpstr>Presentazione Giochi</vt:lpstr>
      <vt:lpstr>Presentazione Giochi</vt:lpstr>
      <vt:lpstr>Presentazione software</vt:lpstr>
      <vt:lpstr>Game Design e scelta dei parametri </vt:lpstr>
      <vt:lpstr>Game Design e scelta dei parametri </vt:lpstr>
      <vt:lpstr>Game Design e scelta dei parametri </vt:lpstr>
      <vt:lpstr>Game Design e scelta dei parametri </vt:lpstr>
      <vt:lpstr>Game Design e scelta dei parametri </vt:lpstr>
      <vt:lpstr>Game Design e scelta dei parametri </vt:lpstr>
      <vt:lpstr>Game Design e scelta dei parametri </vt:lpstr>
      <vt:lpstr>Game Design e scelta dei parametri </vt:lpstr>
      <vt:lpstr>Game Design e scelta dei parametri </vt:lpstr>
      <vt:lpstr>Game Design e scelta dei parametri </vt:lpstr>
      <vt:lpstr>Game Design e scelta dei parametri </vt:lpstr>
      <vt:lpstr>Game Design e scelta dei parametri </vt:lpstr>
      <vt:lpstr>Game Design e scelta dei parametri </vt:lpstr>
      <vt:lpstr>Passaggio dal razionale dei giochi alle specifiche funzionali alle tecniche (UML)</vt:lpstr>
      <vt:lpstr>Specifiche tecniche Menu di gioco</vt:lpstr>
      <vt:lpstr>Specifiche tecniche Schermata di gioco</vt:lpstr>
      <vt:lpstr>Da specifiche funzionali a specifiche tecniche</vt:lpstr>
      <vt:lpstr>Da specifiche funzionali a specifiche tecniche</vt:lpstr>
      <vt:lpstr>Da specifiche funzionali a specifiche tecniche</vt:lpstr>
      <vt:lpstr>Da specifiche funzionali a specifiche tecniche</vt:lpstr>
      <vt:lpstr>Da specifiche funzionali a specifiche tecniche</vt:lpstr>
      <vt:lpstr>Da specifiche funzionali a specifiche tecniche</vt:lpstr>
      <vt:lpstr>Oggetti del gioco</vt:lpstr>
      <vt:lpstr>Presentazione standard di PowerPoint</vt:lpstr>
      <vt:lpstr>Presentazione standard di PowerPoint</vt:lpstr>
      <vt:lpstr>Presentazione standard di PowerPoint</vt:lpstr>
      <vt:lpstr>Euristiche</vt:lpstr>
      <vt:lpstr>Presentazione standard di PowerPoint</vt:lpstr>
      <vt:lpstr>Presentazione standard di PowerPoint</vt:lpstr>
      <vt:lpstr>Presentazione standard di PowerPoint</vt:lpstr>
      <vt:lpstr>ENGAGEMENT </vt:lpstr>
      <vt:lpstr>Presentazione standard di PowerPoint</vt:lpstr>
      <vt:lpstr>Presentazione standard di PowerPoint</vt:lpstr>
      <vt:lpstr>Presentazione standard di PowerPoint</vt:lpstr>
    </vt:vector>
  </TitlesOfParts>
  <Company>Area Servizi ICT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Alessandro Colleoni</dc:creator>
  <cp:lastModifiedBy>Giorgio Calcagno</cp:lastModifiedBy>
  <cp:revision>154</cp:revision>
  <dcterms:created xsi:type="dcterms:W3CDTF">2015-05-26T12:27:57Z</dcterms:created>
  <dcterms:modified xsi:type="dcterms:W3CDTF">2021-04-28T10:44:23Z</dcterms:modified>
</cp:coreProperties>
</file>